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bec4105aa4b4c0b" /><Relationship Type="http://schemas.openxmlformats.org/officeDocument/2006/relationships/extended-properties" Target="/docProps/app.xml" Id="Re0aa262666534dcd" /><Relationship Type="http://schemas.openxmlformats.org/officeDocument/2006/relationships/officeDocument" Target="/ppt/presentation.xml" Id="R22b9470c0e2b41c7" /></Relationships>
</file>

<file path=ppt/presentation.xml><?xml version="1.0" encoding="utf-8"?>
<p:presentation xmlns:p="http://schemas.openxmlformats.org/presentationml/2006/main">
  <p:sldMasterIdLst>
    <p:sldMasterId xmlns:r="http://schemas.openxmlformats.org/officeDocument/2006/relationships" id="2147483648" r:id="R3a3e9185c20049da"/>
  </p:sldMasterIdLst>
  <p:notesMasterIdLst>
    <p:notesMasterId xmlns:r="http://schemas.openxmlformats.org/officeDocument/2006/relationships" r:id="R07e3b67aec5c4601"/>
  </p:notesMasterIdLst>
  <p:sldIdLst>
    <p:sldId xmlns:r="http://schemas.openxmlformats.org/officeDocument/2006/relationships" id="256" r:id="Rab7c2863d57f46ab"/>
    <p:sldId xmlns:r="http://schemas.openxmlformats.org/officeDocument/2006/relationships" id="257" r:id="R9c479bb1a37541fa"/>
    <p:sldId xmlns:r="http://schemas.openxmlformats.org/officeDocument/2006/relationships" id="258" r:id="R449dd49da3894110"/>
    <p:sldId xmlns:r="http://schemas.openxmlformats.org/officeDocument/2006/relationships" id="259" r:id="Rb7fad9e812c94b23"/>
    <p:sldId xmlns:r="http://schemas.openxmlformats.org/officeDocument/2006/relationships" id="260" r:id="Rc10d41d9616a43dd"/>
    <p:sldId xmlns:r="http://schemas.openxmlformats.org/officeDocument/2006/relationships" id="261" r:id="R8a7ef8ef9a3e4a3c"/>
    <p:sldId xmlns:r="http://schemas.openxmlformats.org/officeDocument/2006/relationships" id="262" r:id="Rcc51a6c918aa4ed1"/>
    <p:sldId xmlns:r="http://schemas.openxmlformats.org/officeDocument/2006/relationships" id="263" r:id="R4184f5a7aa794f4a"/>
    <p:sldId xmlns:r="http://schemas.openxmlformats.org/officeDocument/2006/relationships" id="264" r:id="R3cc8647b242241f0"/>
    <p:sldId xmlns:r="http://schemas.openxmlformats.org/officeDocument/2006/relationships" id="265" r:id="R3988b617a9c749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dafa76791c4e64" /><Relationship Type="http://schemas.openxmlformats.org/officeDocument/2006/relationships/slideMaster" Target="/ppt/slideMasters/slideMaster1.xml" Id="R3a3e9185c20049da" /><Relationship Type="http://schemas.openxmlformats.org/officeDocument/2006/relationships/notesMaster" Target="/ppt/notesMasters/notesMaster1.xml" Id="R07e3b67aec5c4601" /><Relationship Type="http://schemas.openxmlformats.org/officeDocument/2006/relationships/presProps" Target="/ppt/presProps.xml" Id="R5f80cc1657b84487" /><Relationship Type="http://schemas.openxmlformats.org/officeDocument/2006/relationships/tableStyles" Target="/ppt/tableStyles.xml" Id="Rf2609d2cf97a4ec9" /><Relationship Type="http://schemas.openxmlformats.org/officeDocument/2006/relationships/slide" Target="/ppt/slides/slide1.xml" Id="Rab7c2863d57f46ab" /><Relationship Type="http://schemas.openxmlformats.org/officeDocument/2006/relationships/slide" Target="/ppt/slides/slide2.xml" Id="R9c479bb1a37541fa" /><Relationship Type="http://schemas.openxmlformats.org/officeDocument/2006/relationships/slide" Target="/ppt/slides/slide3.xml" Id="R449dd49da3894110" /><Relationship Type="http://schemas.openxmlformats.org/officeDocument/2006/relationships/slide" Target="/ppt/slides/slide4.xml" Id="Rb7fad9e812c94b23" /><Relationship Type="http://schemas.openxmlformats.org/officeDocument/2006/relationships/slide" Target="/ppt/slides/slide5.xml" Id="Rc10d41d9616a43dd" /><Relationship Type="http://schemas.openxmlformats.org/officeDocument/2006/relationships/slide" Target="/ppt/slides/slide6.xml" Id="R8a7ef8ef9a3e4a3c" /><Relationship Type="http://schemas.openxmlformats.org/officeDocument/2006/relationships/slide" Target="/ppt/slides/slide7.xml" Id="Rcc51a6c918aa4ed1" /><Relationship Type="http://schemas.openxmlformats.org/officeDocument/2006/relationships/slide" Target="/ppt/slides/slide8.xml" Id="R4184f5a7aa794f4a" /><Relationship Type="http://schemas.openxmlformats.org/officeDocument/2006/relationships/slide" Target="/ppt/slides/slide9.xml" Id="R3cc8647b242241f0" /><Relationship Type="http://schemas.openxmlformats.org/officeDocument/2006/relationships/slide" Target="/ppt/slides/slide10.xml" Id="R3988b617a9c749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56132f708094e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0fc4fc8c3ee4873" /><Relationship Type="http://schemas.openxmlformats.org/officeDocument/2006/relationships/notesMaster" Target="/ppt/notesMasters/notesMaster1.xml" Id="Rdd848e24f3424c4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e60666e31ea4324" /><Relationship Type="http://schemas.openxmlformats.org/officeDocument/2006/relationships/notesMaster" Target="/ppt/notesMasters/notesMaster1.xml" Id="R6c78bbedf8ff4f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011f6b78814bc3" /><Relationship Type="http://schemas.openxmlformats.org/officeDocument/2006/relationships/notesMaster" Target="/ppt/notesMasters/notesMaster1.xml" Id="Ra01d3be16bd043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c0940e0d7046ca" /><Relationship Type="http://schemas.openxmlformats.org/officeDocument/2006/relationships/notesMaster" Target="/ppt/notesMasters/notesMaster1.xml" Id="Rdda572b9f5c54b73" /></Relationships>
</file>

<file path=ppt/notesSlides/_rels/notesSlide5.xml.rels>&#65279;<?xml version="1.0" encoding="utf-8"?><Relationships xmlns="http://schemas.openxmlformats.org/package/2006/relationships"><Relationship Type="http://schemas.openxmlformats.org/officeDocument/2006/relationships/slide" Target="/ppt/slides/slide5.xml" Id="R7cda925c10bc40a8" /><Relationship Type="http://schemas.openxmlformats.org/officeDocument/2006/relationships/notesMaster" Target="/ppt/notesMasters/notesMaster1.xml" Id="Rac40944bd42844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decfc9acc44535" /><Relationship Type="http://schemas.openxmlformats.org/officeDocument/2006/relationships/notesMaster" Target="/ppt/notesMasters/notesMaster1.xml" Id="R49f884bda74d4b5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e425ab20974bcc" /><Relationship Type="http://schemas.openxmlformats.org/officeDocument/2006/relationships/notesMaster" Target="/ppt/notesMasters/notesMaster1.xml" Id="R5bf7152732ab4b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18341f33074dee" /><Relationship Type="http://schemas.openxmlformats.org/officeDocument/2006/relationships/notesMaster" Target="/ppt/notesMasters/notesMaster1.xml" Id="R0282c610479047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d75299e620c94ae3" /><Relationship Type="http://schemas.openxmlformats.org/officeDocument/2006/relationships/notesMaster" Target="/ppt/notesMasters/notesMaster1.xml" Id="R18a9bd69919c425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a3ca620b4b74710" /><Relationship Type="http://schemas.openxmlformats.org/officeDocument/2006/relationships/notesMaster" Target="/ppt/notesMasters/notesMaster1.xml" Id="R25bd73b5ae9e4b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Kullanıcının paylaştığı Goosmart şube referansları ve 17 Ekim 2026 tarihinde bu görüşmede üretilen konsept görselleri. Görseller uygulanmış bir şubenin fotoğrafları değildir. Alanlar ve personel yerleşimleri ön tasarım önerisidir. İş modeli başlıkları mevcut Goosmart sitesinden alınmıştır.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b087bdd0214fb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0d722eb0c704df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a8e2a1a57ee460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976816c8884474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08f07829a09446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1e0daa745b74a2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A29EDB4-95E2-4F4C-9923-8403D481D32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C6F317D-E6B2-48C7-9BA3-5390E48EB1E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D13D07D-E8F2-4433-AEC7-F502078D3CF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751F446-0583-4A87-A448-8E8D3E0415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8ECD6A7-9179-491E-8511-8C335714F2F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AA6B45F-4BD8-4D10-B416-61C390D6552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426B2F0-6984-4AC9-B05C-C0EC74B9EA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8EAC0CB-B471-4945-AE56-2302713D880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AD0778-37B6-42FB-88A5-0E2EC432E0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CB241D8-7713-47DD-8D14-FA6A1A2E691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5ccafe2f2e04426" /><Relationship Type="http://schemas.openxmlformats.org/officeDocument/2006/relationships/slideLayout" Target="/ppt/slideLayouts/slideLayout1.xml" Id="R0806496f71264cae" /><Relationship Type="http://schemas.openxmlformats.org/officeDocument/2006/relationships/slideLayout" Target="/ppt/slideLayouts/slideLayout2.xml" Id="Rb3b2dc5353d54242" /><Relationship Type="http://schemas.openxmlformats.org/officeDocument/2006/relationships/slideLayout" Target="/ppt/slideLayouts/slideLayout3.xml" Id="R95daa09fe9f4420b" /><Relationship Type="http://schemas.openxmlformats.org/officeDocument/2006/relationships/slideLayout" Target="/ppt/slideLayouts/slideLayout4.xml" Id="R560bc8c266524115" /><Relationship Type="http://schemas.openxmlformats.org/officeDocument/2006/relationships/slideLayout" Target="/ppt/slideLayouts/slideLayout5.xml" Id="Rcd22c5025a4a4e55" /><Relationship Type="http://schemas.openxmlformats.org/officeDocument/2006/relationships/slideLayout" Target="/ppt/slideLayouts/slideLayout6.xml" Id="Rbf4b3f01379c459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06496f71264cae"/>
    <p:sldLayoutId xmlns:r="http://schemas.openxmlformats.org/officeDocument/2006/relationships" id="2147483650" r:id="Rb3b2dc5353d54242"/>
    <p:sldLayoutId xmlns:r="http://schemas.openxmlformats.org/officeDocument/2006/relationships" id="2147483651" r:id="R95daa09fe9f4420b"/>
    <p:sldLayoutId xmlns:r="http://schemas.openxmlformats.org/officeDocument/2006/relationships" id="2147483652" r:id="R560bc8c266524115"/>
    <p:sldLayoutId xmlns:r="http://schemas.openxmlformats.org/officeDocument/2006/relationships" id="2147483653" r:id="Rcd22c5025a4a4e55"/>
    <p:sldLayoutId xmlns:r="http://schemas.openxmlformats.org/officeDocument/2006/relationships" id="2147483654" r:id="Rbf4b3f01379c459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39e97a62adb42c7" /><Relationship Type="http://schemas.openxmlformats.org/officeDocument/2006/relationships/image" Target="/ppt/media/image.png" Id="R59bc58ea1901429b" /><Relationship Type="http://schemas.openxmlformats.org/officeDocument/2006/relationships/notesSlide" Target="/ppt/notesSlides/notesSlide1.xml" Id="R3bc1a85010d347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1a8246fc7534a75" /><Relationship Type="http://schemas.openxmlformats.org/officeDocument/2006/relationships/image" Target="/ppt/media/image2.png" Id="Rd9223a1590324868" /><Relationship Type="http://schemas.openxmlformats.org/officeDocument/2006/relationships/notesSlide" Target="/ppt/notesSlides/notesSlide2.xml" Id="R073f0013b85846c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e0fd3ac6cc847f7" /><Relationship Type="http://schemas.openxmlformats.org/officeDocument/2006/relationships/image" Target="/ppt/media/image3.png" Id="Rdc4eb053130a4ad0" /><Relationship Type="http://schemas.openxmlformats.org/officeDocument/2006/relationships/notesSlide" Target="/ppt/notesSlides/notesSlide3.xml" Id="R299f236817c449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278897516ef444e" /><Relationship Type="http://schemas.openxmlformats.org/officeDocument/2006/relationships/image" Target="/ppt/media/image4.png" Id="Rf4861b3cd5914184" /><Relationship Type="http://schemas.openxmlformats.org/officeDocument/2006/relationships/notesSlide" Target="/ppt/notesSlides/notesSlide4.xml" Id="R70b59f2e0eb342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c7050db44334074" /><Relationship Type="http://schemas.openxmlformats.org/officeDocument/2006/relationships/image" Target="/ppt/media/image5.png" Id="R127c51f65f644fc7" /><Relationship Type="http://schemas.openxmlformats.org/officeDocument/2006/relationships/notesSlide" Target="/ppt/notesSlides/notesSlide5.xml" Id="Rcfb180e42f10434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e30faa53ed14295" /><Relationship Type="http://schemas.openxmlformats.org/officeDocument/2006/relationships/notesSlide" Target="/ppt/notesSlides/notesSlide6.xml" Id="Rd12f2836bf1a4e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ef8a59c91854a42" /><Relationship Type="http://schemas.openxmlformats.org/officeDocument/2006/relationships/notesSlide" Target="/ppt/notesSlides/notesSlide7.xml" Id="Rb659394870654f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e53aa0a222546e5" /><Relationship Type="http://schemas.openxmlformats.org/officeDocument/2006/relationships/notesSlide" Target="/ppt/notesSlides/notesSlide8.xml" Id="R6198d7ca6d344d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762ebfdba3e4d6b" /><Relationship Type="http://schemas.openxmlformats.org/officeDocument/2006/relationships/image" Target="/ppt/media/image6.png" Id="Rc29ee16f0c5f4ce7" /><Relationship Type="http://schemas.openxmlformats.org/officeDocument/2006/relationships/notesSlide" Target="/ppt/notesSlides/notesSlide9.xml" Id="Rd08910d3d26f47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834c373d63d48f2" /><Relationship Type="http://schemas.openxmlformats.org/officeDocument/2006/relationships/image" Target="/ppt/media/image7.png" Id="R8adc5f067aa44d67" /><Relationship Type="http://schemas.openxmlformats.org/officeDocument/2006/relationships/notesSlide" Target="/ppt/notesSlides/notesSlide10.xml" Id="R05dcdcb2d40245db" /></Relationships>
</file>

<file path=ppt/slides/slide1.xml><?xml version="1.0" encoding="utf-8"?>
<p:sld xmlns:p="http://schemas.openxmlformats.org/presentationml/2006/main">
  <p:cSld>
    <p:bg>
      <p:bgPr>
        <a:solidFill xmlns:a="http://schemas.openxmlformats.org/drawingml/2006/main">
          <a:srgbClr val="222422"/>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31A066F-5CFC-460D-8A4B-0A402F103003}"/>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D3D5CD"/>
                </a:solidFill>
                <a:latin typeface="DejaVu Sans"/>
                <a:ea typeface="DejaVu Sans"/>
                <a:cs typeface="DejaVu Sans"/>
              </a:defRPr>
            </a:defPPr>
            <a:lvl1pPr>
              <a:defRPr sz="975" b="0">
                <a:solidFill>
                  <a:srgbClr val="D3D5CD"/>
                </a:solidFill>
                <a:latin typeface="DejaVu Sans"/>
                <a:ea typeface="DejaVu Sans"/>
                <a:cs typeface="DejaVu Sans"/>
              </a:defRPr>
            </a:lvl1pPr>
            <a:lvl2pPr>
              <a:defRPr sz="975" b="0">
                <a:solidFill>
                  <a:srgbClr val="D3D5CD"/>
                </a:solidFill>
                <a:latin typeface="DejaVu Sans"/>
                <a:ea typeface="DejaVu Sans"/>
                <a:cs typeface="DejaVu Sans"/>
              </a:defRPr>
            </a:lvl2pPr>
            <a:lvl3pPr>
              <a:defRPr sz="975" b="0">
                <a:solidFill>
                  <a:srgbClr val="D3D5CD"/>
                </a:solidFill>
                <a:latin typeface="DejaVu Sans"/>
                <a:ea typeface="DejaVu Sans"/>
                <a:cs typeface="DejaVu Sans"/>
              </a:defRPr>
            </a:lvl3pPr>
            <a:lvl4pPr>
              <a:defRPr sz="975" b="0">
                <a:solidFill>
                  <a:srgbClr val="D3D5CD"/>
                </a:solidFill>
                <a:latin typeface="DejaVu Sans"/>
                <a:ea typeface="DejaVu Sans"/>
                <a:cs typeface="DejaVu Sans"/>
              </a:defRPr>
            </a:lvl4pPr>
            <a:lvl5pPr>
              <a:defRPr sz="975" b="0">
                <a:solidFill>
                  <a:srgbClr val="D3D5CD"/>
                </a:solidFill>
                <a:latin typeface="DejaVu Sans"/>
                <a:ea typeface="DejaVu Sans"/>
                <a:cs typeface="DejaVu Sans"/>
              </a:defRPr>
            </a:lvl5pPr>
            <a:lvl6pPr>
              <a:defRPr sz="975" b="0">
                <a:solidFill>
                  <a:srgbClr val="D3D5CD"/>
                </a:solidFill>
                <a:latin typeface="DejaVu Sans"/>
                <a:ea typeface="DejaVu Sans"/>
                <a:cs typeface="DejaVu Sans"/>
              </a:defRPr>
            </a:lvl6pPr>
            <a:lvl7pPr>
              <a:defRPr sz="975" b="0">
                <a:solidFill>
                  <a:srgbClr val="D3D5CD"/>
                </a:solidFill>
                <a:latin typeface="DejaVu Sans"/>
                <a:ea typeface="DejaVu Sans"/>
                <a:cs typeface="DejaVu Sans"/>
              </a:defRPr>
            </a:lvl7pPr>
            <a:lvl8pPr>
              <a:defRPr sz="975" b="0">
                <a:solidFill>
                  <a:srgbClr val="D3D5CD"/>
                </a:solidFill>
                <a:latin typeface="DejaVu Sans"/>
                <a:ea typeface="DejaVu Sans"/>
                <a:cs typeface="DejaVu Sans"/>
              </a:defRPr>
            </a:lvl8pPr>
            <a:lvl9pPr>
              <a:defRPr sz="975" b="0">
                <a:solidFill>
                  <a:srgbClr val="D3D5CD"/>
                </a:solidFill>
                <a:latin typeface="DejaVu Sans"/>
                <a:ea typeface="DejaVu Sans"/>
                <a:cs typeface="DejaVu Sans"/>
              </a:defRPr>
            </a:lvl9pPr>
          </a:lstStyle>
          <a:p xmlns:a="http://schemas.openxmlformats.org/drawingml/2006/main">
            <a:pPr>
              <a:defRPr sz="975" b="0">
                <a:solidFill>
                  <a:srgbClr val="D3D5CD"/>
                </a:solidFill>
                <a:latin typeface="DejaVu Sans"/>
                <a:ea typeface="DejaVu Sans"/>
                <a:cs typeface="DejaVu Sans"/>
              </a:defRPr>
            </a:pPr>
            <a:r>
              <a:rPr sz="975" b="0">
                <a:solidFill>
                  <a:srgbClr val="D3D5CD"/>
                </a:solidFill>
                <a:latin typeface="DejaVu Sans"/>
                <a:ea typeface="DejaVu Sans"/>
                <a:cs typeface="DejaVu Sans"/>
              </a:rPr>
              <a:t>GOOSMART  /  ŞUBE KONSEPTİ</a:t>
            </a:r>
          </a:p>
        </p:txBody>
      </p:sp>
      <p:sp>
        <p:nvSpPr>
          <p:cNvPr id="2" name="text-1">
            <a:extLst xmlns:a="http://schemas.openxmlformats.org/drawingml/2006/main">
              <a:ext uri="{FF2B5EF4-FFF2-40B4-BE49-F238E27FC236}">
                <a16:creationId xmlns:a16="http://schemas.microsoft.com/office/drawing/2014/main" id="{A89664E6-8689-411C-9B56-DAA4FE2AD6B6}"/>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D3D5CD"/>
                </a:solidFill>
                <a:latin typeface="DejaVu Sans"/>
                <a:ea typeface="DejaVu Sans"/>
                <a:cs typeface="DejaVu Sans"/>
              </a:defRPr>
            </a:defPPr>
            <a:lvl1pPr>
              <a:defRPr sz="975" b="0">
                <a:solidFill>
                  <a:srgbClr val="D3D5CD"/>
                </a:solidFill>
                <a:latin typeface="DejaVu Sans"/>
                <a:ea typeface="DejaVu Sans"/>
                <a:cs typeface="DejaVu Sans"/>
              </a:defRPr>
            </a:lvl1pPr>
            <a:lvl2pPr>
              <a:defRPr sz="975" b="0">
                <a:solidFill>
                  <a:srgbClr val="D3D5CD"/>
                </a:solidFill>
                <a:latin typeface="DejaVu Sans"/>
                <a:ea typeface="DejaVu Sans"/>
                <a:cs typeface="DejaVu Sans"/>
              </a:defRPr>
            </a:lvl2pPr>
            <a:lvl3pPr>
              <a:defRPr sz="975" b="0">
                <a:solidFill>
                  <a:srgbClr val="D3D5CD"/>
                </a:solidFill>
                <a:latin typeface="DejaVu Sans"/>
                <a:ea typeface="DejaVu Sans"/>
                <a:cs typeface="DejaVu Sans"/>
              </a:defRPr>
            </a:lvl3pPr>
            <a:lvl4pPr>
              <a:defRPr sz="975" b="0">
                <a:solidFill>
                  <a:srgbClr val="D3D5CD"/>
                </a:solidFill>
                <a:latin typeface="DejaVu Sans"/>
                <a:ea typeface="DejaVu Sans"/>
                <a:cs typeface="DejaVu Sans"/>
              </a:defRPr>
            </a:lvl4pPr>
            <a:lvl5pPr>
              <a:defRPr sz="975" b="0">
                <a:solidFill>
                  <a:srgbClr val="D3D5CD"/>
                </a:solidFill>
                <a:latin typeface="DejaVu Sans"/>
                <a:ea typeface="DejaVu Sans"/>
                <a:cs typeface="DejaVu Sans"/>
              </a:defRPr>
            </a:lvl5pPr>
            <a:lvl6pPr>
              <a:defRPr sz="975" b="0">
                <a:solidFill>
                  <a:srgbClr val="D3D5CD"/>
                </a:solidFill>
                <a:latin typeface="DejaVu Sans"/>
                <a:ea typeface="DejaVu Sans"/>
                <a:cs typeface="DejaVu Sans"/>
              </a:defRPr>
            </a:lvl6pPr>
            <a:lvl7pPr>
              <a:defRPr sz="975" b="0">
                <a:solidFill>
                  <a:srgbClr val="D3D5CD"/>
                </a:solidFill>
                <a:latin typeface="DejaVu Sans"/>
                <a:ea typeface="DejaVu Sans"/>
                <a:cs typeface="DejaVu Sans"/>
              </a:defRPr>
            </a:lvl7pPr>
            <a:lvl8pPr>
              <a:defRPr sz="975" b="0">
                <a:solidFill>
                  <a:srgbClr val="D3D5CD"/>
                </a:solidFill>
                <a:latin typeface="DejaVu Sans"/>
                <a:ea typeface="DejaVu Sans"/>
                <a:cs typeface="DejaVu Sans"/>
              </a:defRPr>
            </a:lvl8pPr>
            <a:lvl9pPr>
              <a:defRPr sz="975" b="0">
                <a:solidFill>
                  <a:srgbClr val="D3D5CD"/>
                </a:solidFill>
                <a:latin typeface="DejaVu Sans"/>
                <a:ea typeface="DejaVu Sans"/>
                <a:cs typeface="DejaVu Sans"/>
              </a:defRPr>
            </a:lvl9pPr>
          </a:lstStyle>
          <a:p xmlns:a="http://schemas.openxmlformats.org/drawingml/2006/main">
            <a:pPr>
              <a:defRPr sz="975" b="0">
                <a:solidFill>
                  <a:srgbClr val="D3D5CD"/>
                </a:solidFill>
                <a:latin typeface="DejaVu Sans"/>
                <a:ea typeface="DejaVu Sans"/>
                <a:cs typeface="DejaVu Sans"/>
              </a:defRPr>
            </a:pPr>
            <a:r>
              <a:rPr sz="975" b="0">
                <a:solidFill>
                  <a:srgbClr val="D3D5CD"/>
                </a:solidFill>
                <a:latin typeface="DejaVu Sans"/>
                <a:ea typeface="DejaVu Sans"/>
                <a:cs typeface="DejaVu Sans"/>
              </a:rPr>
              <a:t>01</a:t>
            </a:r>
          </a:p>
        </p:txBody>
      </p:sp>
      <p:pic>
        <p:nvPicPr>
          <p:cNvPr id="3" name="">
            <a:extLst xmlns:a="http://schemas.openxmlformats.org/drawingml/2006/main">
              <a:ext uri="{FF2B5EF4-FFF2-40B4-BE49-F238E27FC236}">
                <a16:creationId xmlns:a16="http://schemas.microsoft.com/office/drawing/2014/main" id="{B2018D3B-66BB-4C90-87F6-2FD824207B8C}"/>
              </a:ext>
            </a:extLst>
          </p:cNvPr>
          <p:cNvPicPr>
            <a:picLocks xmlns:a="http://schemas.openxmlformats.org/drawingml/2006/main" noChangeAspect="1"/>
          </p:cNvPicPr>
          <p:nvPr/>
        </p:nvPicPr>
        <p:blipFill>
          <a:blip xmlns:r="http://schemas.openxmlformats.org/officeDocument/2006/relationships" xmlns:a="http://schemas.openxmlformats.org/drawingml/2006/main" r:embed="R59bc58ea1901429b"/>
          <a:srcRect xmlns:a="http://schemas.openxmlformats.org/drawingml/2006/main" l="10371" t="0" r="10371" b="0"/>
          <a:stretch xmlns:a="http://schemas.openxmlformats.org/drawingml/2006/main">
            <a:fillRect l="0" t="0" r="0" b="0"/>
          </a:stretch>
        </p:blipFill>
        <p:spPr>
          <a:xfrm xmlns:a="http://schemas.openxmlformats.org/drawingml/2006/main">
            <a:off x="4286250" y="0"/>
            <a:ext cx="7905750" cy="61912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CCEFAE27-7D8C-4E1B-B732-C8D962E41F89}"/>
              </a:ext>
            </a:extLst>
          </p:cNvPr>
          <p:cNvSpPr>
            <a:spLocks xmlns:a="http://schemas.openxmlformats.org/drawingml/2006/main" noGrp="1"/>
          </p:cNvSpPr>
          <p:nvPr/>
        </p:nvSpPr>
        <p:spPr>
          <a:xfrm xmlns:a="http://schemas.openxmlformats.org/drawingml/2006/main">
            <a:off x="533400" y="590550"/>
            <a:ext cx="3524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4050" b="1">
                <a:solidFill>
                  <a:srgbClr val="F7C600"/>
                </a:solidFill>
                <a:latin typeface="DejaVu Sans"/>
                <a:ea typeface="DejaVu Sans"/>
                <a:cs typeface="DejaVu Sans"/>
              </a:defRPr>
            </a:defPPr>
            <a:lvl1pPr>
              <a:defRPr sz="4050" b="1">
                <a:solidFill>
                  <a:srgbClr val="F7C600"/>
                </a:solidFill>
                <a:latin typeface="DejaVu Sans"/>
                <a:ea typeface="DejaVu Sans"/>
                <a:cs typeface="DejaVu Sans"/>
              </a:defRPr>
            </a:lvl1pPr>
            <a:lvl2pPr>
              <a:defRPr sz="4050" b="1">
                <a:solidFill>
                  <a:srgbClr val="F7C600"/>
                </a:solidFill>
                <a:latin typeface="DejaVu Sans"/>
                <a:ea typeface="DejaVu Sans"/>
                <a:cs typeface="DejaVu Sans"/>
              </a:defRPr>
            </a:lvl2pPr>
            <a:lvl3pPr>
              <a:defRPr sz="4050" b="1">
                <a:solidFill>
                  <a:srgbClr val="F7C600"/>
                </a:solidFill>
                <a:latin typeface="DejaVu Sans"/>
                <a:ea typeface="DejaVu Sans"/>
                <a:cs typeface="DejaVu Sans"/>
              </a:defRPr>
            </a:lvl3pPr>
            <a:lvl4pPr>
              <a:defRPr sz="4050" b="1">
                <a:solidFill>
                  <a:srgbClr val="F7C600"/>
                </a:solidFill>
                <a:latin typeface="DejaVu Sans"/>
                <a:ea typeface="DejaVu Sans"/>
                <a:cs typeface="DejaVu Sans"/>
              </a:defRPr>
            </a:lvl4pPr>
            <a:lvl5pPr>
              <a:defRPr sz="4050" b="1">
                <a:solidFill>
                  <a:srgbClr val="F7C600"/>
                </a:solidFill>
                <a:latin typeface="DejaVu Sans"/>
                <a:ea typeface="DejaVu Sans"/>
                <a:cs typeface="DejaVu Sans"/>
              </a:defRPr>
            </a:lvl5pPr>
            <a:lvl6pPr>
              <a:defRPr sz="4050" b="1">
                <a:solidFill>
                  <a:srgbClr val="F7C600"/>
                </a:solidFill>
                <a:latin typeface="DejaVu Sans"/>
                <a:ea typeface="DejaVu Sans"/>
                <a:cs typeface="DejaVu Sans"/>
              </a:defRPr>
            </a:lvl6pPr>
            <a:lvl7pPr>
              <a:defRPr sz="4050" b="1">
                <a:solidFill>
                  <a:srgbClr val="F7C600"/>
                </a:solidFill>
                <a:latin typeface="DejaVu Sans"/>
                <a:ea typeface="DejaVu Sans"/>
                <a:cs typeface="DejaVu Sans"/>
              </a:defRPr>
            </a:lvl7pPr>
            <a:lvl8pPr>
              <a:defRPr sz="4050" b="1">
                <a:solidFill>
                  <a:srgbClr val="F7C600"/>
                </a:solidFill>
                <a:latin typeface="DejaVu Sans"/>
                <a:ea typeface="DejaVu Sans"/>
                <a:cs typeface="DejaVu Sans"/>
              </a:defRPr>
            </a:lvl8pPr>
            <a:lvl9pPr>
              <a:defRPr sz="4050" b="1">
                <a:solidFill>
                  <a:srgbClr val="F7C600"/>
                </a:solidFill>
                <a:latin typeface="DejaVu Sans"/>
                <a:ea typeface="DejaVu Sans"/>
                <a:cs typeface="DejaVu Sans"/>
              </a:defRPr>
            </a:lvl9pPr>
          </a:lstStyle>
          <a:p xmlns:a="http://schemas.openxmlformats.org/drawingml/2006/main">
            <a:pPr>
              <a:defRPr sz="4050" b="1">
                <a:solidFill>
                  <a:srgbClr val="F7C600"/>
                </a:solidFill>
                <a:latin typeface="DejaVu Sans"/>
                <a:ea typeface="DejaVu Sans"/>
                <a:cs typeface="DejaVu Sans"/>
              </a:defRPr>
            </a:pPr>
            <a:r>
              <a:rPr sz="4050" b="1">
                <a:solidFill>
                  <a:srgbClr val="F7C600"/>
                </a:solidFill>
                <a:latin typeface="DejaVu Sans"/>
                <a:ea typeface="DejaVu Sans"/>
                <a:cs typeface="DejaVu Sans"/>
              </a:rPr>
              <a:t>Goosmart</a:t>
            </a:r>
          </a:p>
        </p:txBody>
      </p:sp>
      <p:sp>
        <p:nvSpPr>
          <p:cNvPr id="5" name="text-3">
            <a:extLst xmlns:a="http://schemas.openxmlformats.org/drawingml/2006/main">
              <a:ext uri="{FF2B5EF4-FFF2-40B4-BE49-F238E27FC236}">
                <a16:creationId xmlns:a16="http://schemas.microsoft.com/office/drawing/2014/main" id="{541822B6-72B6-4994-9293-5FD599FA84E2}"/>
              </a:ext>
            </a:extLst>
          </p:cNvPr>
          <p:cNvSpPr>
            <a:spLocks xmlns:a="http://schemas.openxmlformats.org/drawingml/2006/main" noGrp="1"/>
          </p:cNvSpPr>
          <p:nvPr/>
        </p:nvSpPr>
        <p:spPr>
          <a:xfrm xmlns:a="http://schemas.openxmlformats.org/drawingml/2006/main">
            <a:off x="533400" y="2085975"/>
            <a:ext cx="3524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4050" b="1">
                <a:solidFill>
                  <a:srgbClr val="FFFFFF"/>
                </a:solidFill>
                <a:latin typeface="DejaVu Sans"/>
                <a:ea typeface="DejaVu Sans"/>
                <a:cs typeface="DejaVu Sans"/>
              </a:defRPr>
            </a:defPPr>
            <a:lvl1pPr>
              <a:defRPr sz="4050" b="1">
                <a:solidFill>
                  <a:srgbClr val="FFFFFF"/>
                </a:solidFill>
                <a:latin typeface="DejaVu Sans"/>
                <a:ea typeface="DejaVu Sans"/>
                <a:cs typeface="DejaVu Sans"/>
              </a:defRPr>
            </a:lvl1pPr>
            <a:lvl2pPr>
              <a:defRPr sz="4050" b="1">
                <a:solidFill>
                  <a:srgbClr val="FFFFFF"/>
                </a:solidFill>
                <a:latin typeface="DejaVu Sans"/>
                <a:ea typeface="DejaVu Sans"/>
                <a:cs typeface="DejaVu Sans"/>
              </a:defRPr>
            </a:lvl2pPr>
            <a:lvl3pPr>
              <a:defRPr sz="4050" b="1">
                <a:solidFill>
                  <a:srgbClr val="FFFFFF"/>
                </a:solidFill>
                <a:latin typeface="DejaVu Sans"/>
                <a:ea typeface="DejaVu Sans"/>
                <a:cs typeface="DejaVu Sans"/>
              </a:defRPr>
            </a:lvl3pPr>
            <a:lvl4pPr>
              <a:defRPr sz="4050" b="1">
                <a:solidFill>
                  <a:srgbClr val="FFFFFF"/>
                </a:solidFill>
                <a:latin typeface="DejaVu Sans"/>
                <a:ea typeface="DejaVu Sans"/>
                <a:cs typeface="DejaVu Sans"/>
              </a:defRPr>
            </a:lvl4pPr>
            <a:lvl5pPr>
              <a:defRPr sz="4050" b="1">
                <a:solidFill>
                  <a:srgbClr val="FFFFFF"/>
                </a:solidFill>
                <a:latin typeface="DejaVu Sans"/>
                <a:ea typeface="DejaVu Sans"/>
                <a:cs typeface="DejaVu Sans"/>
              </a:defRPr>
            </a:lvl5pPr>
            <a:lvl6pPr>
              <a:defRPr sz="4050" b="1">
                <a:solidFill>
                  <a:srgbClr val="FFFFFF"/>
                </a:solidFill>
                <a:latin typeface="DejaVu Sans"/>
                <a:ea typeface="DejaVu Sans"/>
                <a:cs typeface="DejaVu Sans"/>
              </a:defRPr>
            </a:lvl6pPr>
            <a:lvl7pPr>
              <a:defRPr sz="4050" b="1">
                <a:solidFill>
                  <a:srgbClr val="FFFFFF"/>
                </a:solidFill>
                <a:latin typeface="DejaVu Sans"/>
                <a:ea typeface="DejaVu Sans"/>
                <a:cs typeface="DejaVu Sans"/>
              </a:defRPr>
            </a:lvl7pPr>
            <a:lvl8pPr>
              <a:defRPr sz="4050" b="1">
                <a:solidFill>
                  <a:srgbClr val="FFFFFF"/>
                </a:solidFill>
                <a:latin typeface="DejaVu Sans"/>
                <a:ea typeface="DejaVu Sans"/>
                <a:cs typeface="DejaVu Sans"/>
              </a:defRPr>
            </a:lvl8pPr>
            <a:lvl9pPr>
              <a:defRPr sz="4050" b="1">
                <a:solidFill>
                  <a:srgbClr val="FFFFFF"/>
                </a:solidFill>
                <a:latin typeface="DejaVu Sans"/>
                <a:ea typeface="DejaVu Sans"/>
                <a:cs typeface="DejaVu Sans"/>
              </a:defRPr>
            </a:lvl9pPr>
          </a:lstStyle>
          <a:p xmlns:a="http://schemas.openxmlformats.org/drawingml/2006/main">
            <a:pPr>
              <a:defRPr sz="4050" b="1">
                <a:solidFill>
                  <a:srgbClr val="FFFFFF"/>
                </a:solidFill>
                <a:latin typeface="DejaVu Sans"/>
                <a:ea typeface="DejaVu Sans"/>
                <a:cs typeface="DejaVu Sans"/>
              </a:defRPr>
            </a:pPr>
            <a:r>
              <a:rPr sz="4050" b="1">
                <a:solidFill>
                  <a:srgbClr val="FFFFFF"/>
                </a:solidFill>
                <a:latin typeface="DejaVu Sans"/>
                <a:ea typeface="DejaVu Sans"/>
                <a:cs typeface="DejaVu Sans"/>
              </a:rPr>
              <a:t>Şube ve</a:t>
            </a:r>
          </a:p>
          <a:p xmlns:a="http://schemas.openxmlformats.org/drawingml/2006/main">
            <a:pPr>
              <a:defRPr sz="4050" b="1">
                <a:solidFill>
                  <a:srgbClr val="FFFFFF"/>
                </a:solidFill>
                <a:latin typeface="DejaVu Sans"/>
                <a:ea typeface="DejaVu Sans"/>
                <a:cs typeface="DejaVu Sans"/>
              </a:defRPr>
            </a:pPr>
            <a:r>
              <a:rPr sz="4050" b="1">
                <a:solidFill>
                  <a:srgbClr val="FFFFFF"/>
                </a:solidFill>
                <a:latin typeface="DejaVu Sans"/>
                <a:ea typeface="DejaVu Sans"/>
                <a:cs typeface="DejaVu Sans"/>
              </a:rPr>
              <a:t>iş modeli</a:t>
            </a:r>
          </a:p>
        </p:txBody>
      </p:sp>
      <p:sp>
        <p:nvSpPr>
          <p:cNvPr id="6" name="text-4">
            <a:extLst xmlns:a="http://schemas.openxmlformats.org/drawingml/2006/main">
              <a:ext uri="{FF2B5EF4-FFF2-40B4-BE49-F238E27FC236}">
                <a16:creationId xmlns:a16="http://schemas.microsoft.com/office/drawing/2014/main" id="{F94E4A7E-4AE8-4E38-BB29-EF4828C5408F}"/>
              </a:ext>
            </a:extLst>
          </p:cNvPr>
          <p:cNvSpPr>
            <a:spLocks xmlns:a="http://schemas.openxmlformats.org/drawingml/2006/main" noGrp="1"/>
          </p:cNvSpPr>
          <p:nvPr/>
        </p:nvSpPr>
        <p:spPr>
          <a:xfrm xmlns:a="http://schemas.openxmlformats.org/drawingml/2006/main">
            <a:off x="533400" y="4171950"/>
            <a:ext cx="34290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025" b="0">
                <a:solidFill>
                  <a:srgbClr val="FFFFFF"/>
                </a:solidFill>
                <a:latin typeface="DejaVu Sans"/>
                <a:ea typeface="DejaVu Sans"/>
                <a:cs typeface="DejaVu Sans"/>
              </a:defRPr>
            </a:defPPr>
            <a:lvl1pPr>
              <a:defRPr sz="2025" b="0">
                <a:solidFill>
                  <a:srgbClr val="FFFFFF"/>
                </a:solidFill>
                <a:latin typeface="DejaVu Sans"/>
                <a:ea typeface="DejaVu Sans"/>
                <a:cs typeface="DejaVu Sans"/>
              </a:defRPr>
            </a:lvl1pPr>
            <a:lvl2pPr>
              <a:defRPr sz="2025" b="0">
                <a:solidFill>
                  <a:srgbClr val="FFFFFF"/>
                </a:solidFill>
                <a:latin typeface="DejaVu Sans"/>
                <a:ea typeface="DejaVu Sans"/>
                <a:cs typeface="DejaVu Sans"/>
              </a:defRPr>
            </a:lvl2pPr>
            <a:lvl3pPr>
              <a:defRPr sz="2025" b="0">
                <a:solidFill>
                  <a:srgbClr val="FFFFFF"/>
                </a:solidFill>
                <a:latin typeface="DejaVu Sans"/>
                <a:ea typeface="DejaVu Sans"/>
                <a:cs typeface="DejaVu Sans"/>
              </a:defRPr>
            </a:lvl3pPr>
            <a:lvl4pPr>
              <a:defRPr sz="2025" b="0">
                <a:solidFill>
                  <a:srgbClr val="FFFFFF"/>
                </a:solidFill>
                <a:latin typeface="DejaVu Sans"/>
                <a:ea typeface="DejaVu Sans"/>
                <a:cs typeface="DejaVu Sans"/>
              </a:defRPr>
            </a:lvl4pPr>
            <a:lvl5pPr>
              <a:defRPr sz="2025" b="0">
                <a:solidFill>
                  <a:srgbClr val="FFFFFF"/>
                </a:solidFill>
                <a:latin typeface="DejaVu Sans"/>
                <a:ea typeface="DejaVu Sans"/>
                <a:cs typeface="DejaVu Sans"/>
              </a:defRPr>
            </a:lvl5pPr>
            <a:lvl6pPr>
              <a:defRPr sz="2025" b="0">
                <a:solidFill>
                  <a:srgbClr val="FFFFFF"/>
                </a:solidFill>
                <a:latin typeface="DejaVu Sans"/>
                <a:ea typeface="DejaVu Sans"/>
                <a:cs typeface="DejaVu Sans"/>
              </a:defRPr>
            </a:lvl6pPr>
            <a:lvl7pPr>
              <a:defRPr sz="2025" b="0">
                <a:solidFill>
                  <a:srgbClr val="FFFFFF"/>
                </a:solidFill>
                <a:latin typeface="DejaVu Sans"/>
                <a:ea typeface="DejaVu Sans"/>
                <a:cs typeface="DejaVu Sans"/>
              </a:defRPr>
            </a:lvl7pPr>
            <a:lvl8pPr>
              <a:defRPr sz="2025" b="0">
                <a:solidFill>
                  <a:srgbClr val="FFFFFF"/>
                </a:solidFill>
                <a:latin typeface="DejaVu Sans"/>
                <a:ea typeface="DejaVu Sans"/>
                <a:cs typeface="DejaVu Sans"/>
              </a:defRPr>
            </a:lvl8pPr>
            <a:lvl9pPr>
              <a:defRPr sz="2025" b="0">
                <a:solidFill>
                  <a:srgbClr val="FFFFFF"/>
                </a:solidFill>
                <a:latin typeface="DejaVu Sans"/>
                <a:ea typeface="DejaVu Sans"/>
                <a:cs typeface="DejaVu Sans"/>
              </a:defRPr>
            </a:lvl9pPr>
          </a:lstStyle>
          <a:p xmlns:a="http://schemas.openxmlformats.org/drawingml/2006/main">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Ferah Standart Şube</a:t>
            </a:r>
          </a:p>
        </p:txBody>
      </p:sp>
      <p:sp>
        <p:nvSpPr>
          <p:cNvPr id="7" name="text-5">
            <a:extLst xmlns:a="http://schemas.openxmlformats.org/drawingml/2006/main">
              <a:ext uri="{FF2B5EF4-FFF2-40B4-BE49-F238E27FC236}">
                <a16:creationId xmlns:a16="http://schemas.microsoft.com/office/drawing/2014/main" id="{364B70B4-8FE2-4DBD-A1B6-98D692B35CA9}"/>
              </a:ext>
            </a:extLst>
          </p:cNvPr>
          <p:cNvSpPr>
            <a:spLocks xmlns:a="http://schemas.openxmlformats.org/drawingml/2006/main" noGrp="1"/>
          </p:cNvSpPr>
          <p:nvPr/>
        </p:nvSpPr>
        <p:spPr>
          <a:xfrm xmlns:a="http://schemas.openxmlformats.org/drawingml/2006/main">
            <a:off x="533400" y="5381625"/>
            <a:ext cx="3429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500" b="0">
                <a:solidFill>
                  <a:srgbClr val="CBCDC7"/>
                </a:solidFill>
                <a:latin typeface="DejaVu Sans"/>
                <a:ea typeface="DejaVu Sans"/>
                <a:cs typeface="DejaVu Sans"/>
              </a:defRPr>
            </a:defPPr>
            <a:lvl1pPr>
              <a:defRPr sz="1500" b="0">
                <a:solidFill>
                  <a:srgbClr val="CBCDC7"/>
                </a:solidFill>
                <a:latin typeface="DejaVu Sans"/>
                <a:ea typeface="DejaVu Sans"/>
                <a:cs typeface="DejaVu Sans"/>
              </a:defRPr>
            </a:lvl1pPr>
            <a:lvl2pPr>
              <a:defRPr sz="1500" b="0">
                <a:solidFill>
                  <a:srgbClr val="CBCDC7"/>
                </a:solidFill>
                <a:latin typeface="DejaVu Sans"/>
                <a:ea typeface="DejaVu Sans"/>
                <a:cs typeface="DejaVu Sans"/>
              </a:defRPr>
            </a:lvl2pPr>
            <a:lvl3pPr>
              <a:defRPr sz="1500" b="0">
                <a:solidFill>
                  <a:srgbClr val="CBCDC7"/>
                </a:solidFill>
                <a:latin typeface="DejaVu Sans"/>
                <a:ea typeface="DejaVu Sans"/>
                <a:cs typeface="DejaVu Sans"/>
              </a:defRPr>
            </a:lvl3pPr>
            <a:lvl4pPr>
              <a:defRPr sz="1500" b="0">
                <a:solidFill>
                  <a:srgbClr val="CBCDC7"/>
                </a:solidFill>
                <a:latin typeface="DejaVu Sans"/>
                <a:ea typeface="DejaVu Sans"/>
                <a:cs typeface="DejaVu Sans"/>
              </a:defRPr>
            </a:lvl4pPr>
            <a:lvl5pPr>
              <a:defRPr sz="1500" b="0">
                <a:solidFill>
                  <a:srgbClr val="CBCDC7"/>
                </a:solidFill>
                <a:latin typeface="DejaVu Sans"/>
                <a:ea typeface="DejaVu Sans"/>
                <a:cs typeface="DejaVu Sans"/>
              </a:defRPr>
            </a:lvl5pPr>
            <a:lvl6pPr>
              <a:defRPr sz="1500" b="0">
                <a:solidFill>
                  <a:srgbClr val="CBCDC7"/>
                </a:solidFill>
                <a:latin typeface="DejaVu Sans"/>
                <a:ea typeface="DejaVu Sans"/>
                <a:cs typeface="DejaVu Sans"/>
              </a:defRPr>
            </a:lvl6pPr>
            <a:lvl7pPr>
              <a:defRPr sz="1500" b="0">
                <a:solidFill>
                  <a:srgbClr val="CBCDC7"/>
                </a:solidFill>
                <a:latin typeface="DejaVu Sans"/>
                <a:ea typeface="DejaVu Sans"/>
                <a:cs typeface="DejaVu Sans"/>
              </a:defRPr>
            </a:lvl7pPr>
            <a:lvl8pPr>
              <a:defRPr sz="1500" b="0">
                <a:solidFill>
                  <a:srgbClr val="CBCDC7"/>
                </a:solidFill>
                <a:latin typeface="DejaVu Sans"/>
                <a:ea typeface="DejaVu Sans"/>
                <a:cs typeface="DejaVu Sans"/>
              </a:defRPr>
            </a:lvl8pPr>
            <a:lvl9pPr>
              <a:defRPr sz="1500" b="0">
                <a:solidFill>
                  <a:srgbClr val="CBCDC7"/>
                </a:solidFill>
                <a:latin typeface="DejaVu Sans"/>
                <a:ea typeface="DejaVu Sans"/>
                <a:cs typeface="DejaVu Sans"/>
              </a:defRPr>
            </a:lvl9pPr>
          </a:lstStyle>
          <a:p xmlns:a="http://schemas.openxmlformats.org/drawingml/2006/main">
            <a:pPr>
              <a:defRPr sz="1500" b="0">
                <a:solidFill>
                  <a:srgbClr val="CBCDC7"/>
                </a:solidFill>
                <a:latin typeface="DejaVu Sans"/>
                <a:ea typeface="DejaVu Sans"/>
                <a:cs typeface="DejaVu Sans"/>
              </a:defRPr>
            </a:pPr>
            <a:r>
              <a:rPr sz="1500" b="0">
                <a:solidFill>
                  <a:srgbClr val="CBCDC7"/>
                </a:solidFill>
                <a:latin typeface="DejaVu Sans"/>
                <a:ea typeface="DejaVu Sans"/>
                <a:cs typeface="DejaVu Sans"/>
              </a:rPr>
              <a:t>Konsept sunumu</a:t>
            </a:r>
          </a:p>
          <a:p xmlns:a="http://schemas.openxmlformats.org/drawingml/2006/main">
            <a:pPr>
              <a:defRPr sz="1500" b="0">
                <a:solidFill>
                  <a:srgbClr val="CBCDC7"/>
                </a:solidFill>
                <a:latin typeface="DejaVu Sans"/>
                <a:ea typeface="DejaVu Sans"/>
                <a:cs typeface="DejaVu Sans"/>
              </a:defRPr>
            </a:pPr>
            <a:r>
              <a:rPr sz="1500" b="0">
                <a:solidFill>
                  <a:srgbClr val="CBCDC7"/>
                </a:solidFill>
                <a:latin typeface="DejaVu Sans"/>
                <a:ea typeface="DejaVu Sans"/>
                <a:cs typeface="DejaVu Sans"/>
              </a:rPr>
              <a:t>17 Ekim 2026</a:t>
            </a:r>
          </a:p>
        </p:txBody>
      </p:sp>
    </p:spTree>
    <p:extLst>
      <p:ext uri="{BB962C8B-B14F-4D97-AF65-F5344CB8AC3E}">
        <p14:creationId xmlns:p14="http://schemas.microsoft.com/office/powerpoint/2010/main" val="148808990"/>
      </p:ext>
    </p:extLst>
  </p:cSld>
</p:sld>
</file>

<file path=ppt/slides/slide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03CE4C5-BE8C-4B2E-AF9F-1C7CA31447D7}"/>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Ferah Standart Şube</a:t>
            </a:r>
          </a:p>
        </p:txBody>
      </p:sp>
      <p:sp>
        <p:nvSpPr>
          <p:cNvPr id="2" name="text-1">
            <a:extLst xmlns:a="http://schemas.openxmlformats.org/drawingml/2006/main">
              <a:ext uri="{FF2B5EF4-FFF2-40B4-BE49-F238E27FC236}">
                <a16:creationId xmlns:a16="http://schemas.microsoft.com/office/drawing/2014/main" id="{8887F7A7-28BF-4823-9331-F4226EA75CB9}"/>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50D0353D-4578-44C4-9963-F35554B0F399}"/>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02</a:t>
            </a:r>
          </a:p>
        </p:txBody>
      </p:sp>
      <p:pic>
        <p:nvPicPr>
          <p:cNvPr id="4" name="">
            <a:extLst xmlns:a="http://schemas.openxmlformats.org/drawingml/2006/main">
              <a:ext uri="{FF2B5EF4-FFF2-40B4-BE49-F238E27FC236}">
                <a16:creationId xmlns:a16="http://schemas.microsoft.com/office/drawing/2014/main" id="{58AC7E41-16D4-4862-BE0E-4474DE2E766B}"/>
              </a:ext>
            </a:extLst>
          </p:cNvPr>
          <p:cNvPicPr>
            <a:picLocks xmlns:a="http://schemas.openxmlformats.org/drawingml/2006/main" noChangeAspect="1"/>
          </p:cNvPicPr>
          <p:nvPr/>
        </p:nvPicPr>
        <p:blipFill>
          <a:blip xmlns:r="http://schemas.openxmlformats.org/officeDocument/2006/relationships" xmlns:a="http://schemas.openxmlformats.org/drawingml/2006/main" r:embed="Rd9223a1590324868"/>
          <a:stretch xmlns:a="http://schemas.openxmlformats.org/drawingml/2006/main"/>
        </p:blipFill>
        <p:spPr>
          <a:xfrm xmlns:a="http://schemas.openxmlformats.org/drawingml/2006/main">
            <a:off x="533400" y="1333804"/>
            <a:ext cx="11125200" cy="3876067"/>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5E9A297B-8AA5-42F5-8DEC-B447B5009C4F}"/>
              </a:ext>
            </a:extLst>
          </p:cNvPr>
          <p:cNvSpPr>
            <a:spLocks xmlns:a="http://schemas.openxmlformats.org/drawingml/2006/main" noGrp="1"/>
          </p:cNvSpPr>
          <p:nvPr/>
        </p:nvSpPr>
        <p:spPr>
          <a:xfrm xmlns:a="http://schemas.openxmlformats.org/drawingml/2006/main">
            <a:off x="533400" y="5495925"/>
            <a:ext cx="28575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850" b="1">
                <a:solidFill>
                  <a:srgbClr val="222422"/>
                </a:solidFill>
                <a:latin typeface="DejaVu Sans"/>
                <a:ea typeface="DejaVu Sans"/>
                <a:cs typeface="DejaVu Sans"/>
              </a:defRPr>
            </a:defPPr>
            <a:lvl1pPr>
              <a:defRPr sz="2850" b="1">
                <a:solidFill>
                  <a:srgbClr val="222422"/>
                </a:solidFill>
                <a:latin typeface="DejaVu Sans"/>
                <a:ea typeface="DejaVu Sans"/>
                <a:cs typeface="DejaVu Sans"/>
              </a:defRPr>
            </a:lvl1pPr>
            <a:lvl2pPr>
              <a:defRPr sz="2850" b="1">
                <a:solidFill>
                  <a:srgbClr val="222422"/>
                </a:solidFill>
                <a:latin typeface="DejaVu Sans"/>
                <a:ea typeface="DejaVu Sans"/>
                <a:cs typeface="DejaVu Sans"/>
              </a:defRPr>
            </a:lvl2pPr>
            <a:lvl3pPr>
              <a:defRPr sz="2850" b="1">
                <a:solidFill>
                  <a:srgbClr val="222422"/>
                </a:solidFill>
                <a:latin typeface="DejaVu Sans"/>
                <a:ea typeface="DejaVu Sans"/>
                <a:cs typeface="DejaVu Sans"/>
              </a:defRPr>
            </a:lvl3pPr>
            <a:lvl4pPr>
              <a:defRPr sz="2850" b="1">
                <a:solidFill>
                  <a:srgbClr val="222422"/>
                </a:solidFill>
                <a:latin typeface="DejaVu Sans"/>
                <a:ea typeface="DejaVu Sans"/>
                <a:cs typeface="DejaVu Sans"/>
              </a:defRPr>
            </a:lvl4pPr>
            <a:lvl5pPr>
              <a:defRPr sz="2850" b="1">
                <a:solidFill>
                  <a:srgbClr val="222422"/>
                </a:solidFill>
                <a:latin typeface="DejaVu Sans"/>
                <a:ea typeface="DejaVu Sans"/>
                <a:cs typeface="DejaVu Sans"/>
              </a:defRPr>
            </a:lvl5pPr>
            <a:lvl6pPr>
              <a:defRPr sz="2850" b="1">
                <a:solidFill>
                  <a:srgbClr val="222422"/>
                </a:solidFill>
                <a:latin typeface="DejaVu Sans"/>
                <a:ea typeface="DejaVu Sans"/>
                <a:cs typeface="DejaVu Sans"/>
              </a:defRPr>
            </a:lvl6pPr>
            <a:lvl7pPr>
              <a:defRPr sz="2850" b="1">
                <a:solidFill>
                  <a:srgbClr val="222422"/>
                </a:solidFill>
                <a:latin typeface="DejaVu Sans"/>
                <a:ea typeface="DejaVu Sans"/>
                <a:cs typeface="DejaVu Sans"/>
              </a:defRPr>
            </a:lvl7pPr>
            <a:lvl8pPr>
              <a:defRPr sz="2850" b="1">
                <a:solidFill>
                  <a:srgbClr val="222422"/>
                </a:solidFill>
                <a:latin typeface="DejaVu Sans"/>
                <a:ea typeface="DejaVu Sans"/>
                <a:cs typeface="DejaVu Sans"/>
              </a:defRPr>
            </a:lvl8pPr>
            <a:lvl9pPr>
              <a:defRPr sz="2850" b="1">
                <a:solidFill>
                  <a:srgbClr val="222422"/>
                </a:solidFill>
                <a:latin typeface="DejaVu Sans"/>
                <a:ea typeface="DejaVu Sans"/>
                <a:cs typeface="DejaVu Sans"/>
              </a:defRPr>
            </a:lvl9pPr>
          </a:lstStyle>
          <a:p xmlns:a="http://schemas.openxmlformats.org/drawingml/2006/main">
            <a:pPr>
              <a:defRPr sz="2850" b="1">
                <a:solidFill>
                  <a:srgbClr val="222422"/>
                </a:solidFill>
                <a:latin typeface="DejaVu Sans"/>
                <a:ea typeface="DejaVu Sans"/>
                <a:cs typeface="DejaVu Sans"/>
              </a:defRPr>
            </a:pPr>
            <a:r>
              <a:rPr sz="2850" b="1">
                <a:solidFill>
                  <a:srgbClr val="222422"/>
                </a:solidFill>
                <a:latin typeface="DejaVu Sans"/>
                <a:ea typeface="DejaVu Sans"/>
                <a:cs typeface="DejaVu Sans"/>
              </a:rPr>
              <a:t>160–190 m²</a:t>
            </a:r>
          </a:p>
        </p:txBody>
      </p:sp>
      <p:sp>
        <p:nvSpPr>
          <p:cNvPr id="6" name="text-4">
            <a:extLst xmlns:a="http://schemas.openxmlformats.org/drawingml/2006/main">
              <a:ext uri="{FF2B5EF4-FFF2-40B4-BE49-F238E27FC236}">
                <a16:creationId xmlns:a16="http://schemas.microsoft.com/office/drawing/2014/main" id="{B72981DB-49D1-4B24-BD04-348B3B100F04}"/>
              </a:ext>
            </a:extLst>
          </p:cNvPr>
          <p:cNvSpPr>
            <a:spLocks xmlns:a="http://schemas.openxmlformats.org/drawingml/2006/main" noGrp="1"/>
          </p:cNvSpPr>
          <p:nvPr/>
        </p:nvSpPr>
        <p:spPr>
          <a:xfrm xmlns:a="http://schemas.openxmlformats.org/drawingml/2006/main">
            <a:off x="4000500" y="5476875"/>
            <a:ext cx="7620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222422"/>
                </a:solidFill>
                <a:latin typeface="DejaVu Sans"/>
                <a:ea typeface="DejaVu Sans"/>
                <a:cs typeface="DejaVu Sans"/>
              </a:defRPr>
            </a:defPPr>
            <a:lvl1pPr>
              <a:defRPr sz="1875" b="0">
                <a:solidFill>
                  <a:srgbClr val="222422"/>
                </a:solidFill>
                <a:latin typeface="DejaVu Sans"/>
                <a:ea typeface="DejaVu Sans"/>
                <a:cs typeface="DejaVu Sans"/>
              </a:defRPr>
            </a:lvl1pPr>
            <a:lvl2pPr>
              <a:defRPr sz="1875" b="0">
                <a:solidFill>
                  <a:srgbClr val="222422"/>
                </a:solidFill>
                <a:latin typeface="DejaVu Sans"/>
                <a:ea typeface="DejaVu Sans"/>
                <a:cs typeface="DejaVu Sans"/>
              </a:defRPr>
            </a:lvl2pPr>
            <a:lvl3pPr>
              <a:defRPr sz="1875" b="0">
                <a:solidFill>
                  <a:srgbClr val="222422"/>
                </a:solidFill>
                <a:latin typeface="DejaVu Sans"/>
                <a:ea typeface="DejaVu Sans"/>
                <a:cs typeface="DejaVu Sans"/>
              </a:defRPr>
            </a:lvl3pPr>
            <a:lvl4pPr>
              <a:defRPr sz="1875" b="0">
                <a:solidFill>
                  <a:srgbClr val="222422"/>
                </a:solidFill>
                <a:latin typeface="DejaVu Sans"/>
                <a:ea typeface="DejaVu Sans"/>
                <a:cs typeface="DejaVu Sans"/>
              </a:defRPr>
            </a:lvl4pPr>
            <a:lvl5pPr>
              <a:defRPr sz="1875" b="0">
                <a:solidFill>
                  <a:srgbClr val="222422"/>
                </a:solidFill>
                <a:latin typeface="DejaVu Sans"/>
                <a:ea typeface="DejaVu Sans"/>
                <a:cs typeface="DejaVu Sans"/>
              </a:defRPr>
            </a:lvl5pPr>
            <a:lvl6pPr>
              <a:defRPr sz="1875" b="0">
                <a:solidFill>
                  <a:srgbClr val="222422"/>
                </a:solidFill>
                <a:latin typeface="DejaVu Sans"/>
                <a:ea typeface="DejaVu Sans"/>
                <a:cs typeface="DejaVu Sans"/>
              </a:defRPr>
            </a:lvl6pPr>
            <a:lvl7pPr>
              <a:defRPr sz="1875" b="0">
                <a:solidFill>
                  <a:srgbClr val="222422"/>
                </a:solidFill>
                <a:latin typeface="DejaVu Sans"/>
                <a:ea typeface="DejaVu Sans"/>
                <a:cs typeface="DejaVu Sans"/>
              </a:defRPr>
            </a:lvl7pPr>
            <a:lvl8pPr>
              <a:defRPr sz="1875" b="0">
                <a:solidFill>
                  <a:srgbClr val="222422"/>
                </a:solidFill>
                <a:latin typeface="DejaVu Sans"/>
                <a:ea typeface="DejaVu Sans"/>
                <a:cs typeface="DejaVu Sans"/>
              </a:defRPr>
            </a:lvl8pPr>
            <a:lvl9pPr>
              <a:defRPr sz="1875" b="0">
                <a:solidFill>
                  <a:srgbClr val="222422"/>
                </a:solidFill>
                <a:latin typeface="DejaVu Sans"/>
                <a:ea typeface="DejaVu Sans"/>
                <a:cs typeface="DejaVu Sans"/>
              </a:defRPr>
            </a:lvl9pPr>
          </a:lstStyle>
          <a:p xmlns:a="http://schemas.openxmlformats.org/drawingml/2006/main">
            <a:pPr>
              <a:defRPr sz="1875" b="0">
                <a:solidFill>
                  <a:srgbClr val="222422"/>
                </a:solidFill>
                <a:latin typeface="DejaVu Sans"/>
                <a:ea typeface="DejaVu Sans"/>
                <a:cs typeface="DejaVu Sans"/>
              </a:defRPr>
            </a:pPr>
            <a:r>
              <a:rPr sz="1875" b="0">
                <a:solidFill>
                  <a:srgbClr val="222422"/>
                </a:solidFill>
                <a:latin typeface="DejaVu Sans"/>
                <a:ea typeface="DejaVu Sans"/>
                <a:cs typeface="DejaVu Sans"/>
              </a:rPr>
              <a:t>3 işlem bankosu   ·   4 müşteri temsilcisi</a:t>
            </a:r>
          </a:p>
          <a:p xmlns:a="http://schemas.openxmlformats.org/drawingml/2006/main">
            <a:pPr>
              <a:defRPr sz="1875" b="0">
                <a:solidFill>
                  <a:srgbClr val="222422"/>
                </a:solidFill>
                <a:latin typeface="DejaVu Sans"/>
                <a:ea typeface="DejaVu Sans"/>
                <a:cs typeface="DejaVu Sans"/>
              </a:defRPr>
            </a:pPr>
            <a:r>
              <a:rPr sz="1875" b="0">
                <a:solidFill>
                  <a:srgbClr val="222422"/>
                </a:solidFill>
                <a:latin typeface="DejaVu Sans"/>
                <a:ea typeface="DejaVu Sans"/>
                <a:cs typeface="DejaVu Sans"/>
              </a:rPr>
              <a:t>1 müdür odası   ·   2 toplantı odası</a:t>
            </a:r>
          </a:p>
        </p:txBody>
      </p:sp>
      <p:sp>
        <p:nvSpPr>
          <p:cNvPr id="7" name="text-5">
            <a:extLst xmlns:a="http://schemas.openxmlformats.org/drawingml/2006/main">
              <a:ext uri="{FF2B5EF4-FFF2-40B4-BE49-F238E27FC236}">
                <a16:creationId xmlns:a16="http://schemas.microsoft.com/office/drawing/2014/main" id="{C516EF03-7EA7-43B3-9461-843ED805CC09}"/>
              </a:ext>
            </a:extLst>
          </p:cNvPr>
          <p:cNvSpPr>
            <a:spLocks xmlns:a="http://schemas.openxmlformats.org/drawingml/2006/main" noGrp="1"/>
          </p:cNvSpPr>
          <p:nvPr/>
        </p:nvSpPr>
        <p:spPr>
          <a:xfrm xmlns:a="http://schemas.openxmlformats.org/drawingml/2006/main">
            <a:off x="533400" y="6143625"/>
            <a:ext cx="1047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200" b="0">
                <a:solidFill>
                  <a:srgbClr val="666961"/>
                </a:solidFill>
                <a:latin typeface="DejaVu Sans"/>
                <a:ea typeface="DejaVu Sans"/>
                <a:cs typeface="DejaVu Sans"/>
              </a:defRPr>
            </a:defPPr>
            <a:lvl1pPr>
              <a:defRPr sz="1200" b="0">
                <a:solidFill>
                  <a:srgbClr val="666961"/>
                </a:solidFill>
                <a:latin typeface="DejaVu Sans"/>
                <a:ea typeface="DejaVu Sans"/>
                <a:cs typeface="DejaVu Sans"/>
              </a:defRPr>
            </a:lvl1pPr>
            <a:lvl2pPr>
              <a:defRPr sz="1200" b="0">
                <a:solidFill>
                  <a:srgbClr val="666961"/>
                </a:solidFill>
                <a:latin typeface="DejaVu Sans"/>
                <a:ea typeface="DejaVu Sans"/>
                <a:cs typeface="DejaVu Sans"/>
              </a:defRPr>
            </a:lvl2pPr>
            <a:lvl3pPr>
              <a:defRPr sz="1200" b="0">
                <a:solidFill>
                  <a:srgbClr val="666961"/>
                </a:solidFill>
                <a:latin typeface="DejaVu Sans"/>
                <a:ea typeface="DejaVu Sans"/>
                <a:cs typeface="DejaVu Sans"/>
              </a:defRPr>
            </a:lvl3pPr>
            <a:lvl4pPr>
              <a:defRPr sz="1200" b="0">
                <a:solidFill>
                  <a:srgbClr val="666961"/>
                </a:solidFill>
                <a:latin typeface="DejaVu Sans"/>
                <a:ea typeface="DejaVu Sans"/>
                <a:cs typeface="DejaVu Sans"/>
              </a:defRPr>
            </a:lvl4pPr>
            <a:lvl5pPr>
              <a:defRPr sz="1200" b="0">
                <a:solidFill>
                  <a:srgbClr val="666961"/>
                </a:solidFill>
                <a:latin typeface="DejaVu Sans"/>
                <a:ea typeface="DejaVu Sans"/>
                <a:cs typeface="DejaVu Sans"/>
              </a:defRPr>
            </a:lvl5pPr>
            <a:lvl6pPr>
              <a:defRPr sz="1200" b="0">
                <a:solidFill>
                  <a:srgbClr val="666961"/>
                </a:solidFill>
                <a:latin typeface="DejaVu Sans"/>
                <a:ea typeface="DejaVu Sans"/>
                <a:cs typeface="DejaVu Sans"/>
              </a:defRPr>
            </a:lvl6pPr>
            <a:lvl7pPr>
              <a:defRPr sz="1200" b="0">
                <a:solidFill>
                  <a:srgbClr val="666961"/>
                </a:solidFill>
                <a:latin typeface="DejaVu Sans"/>
                <a:ea typeface="DejaVu Sans"/>
                <a:cs typeface="DejaVu Sans"/>
              </a:defRPr>
            </a:lvl7pPr>
            <a:lvl8pPr>
              <a:defRPr sz="1200" b="0">
                <a:solidFill>
                  <a:srgbClr val="666961"/>
                </a:solidFill>
                <a:latin typeface="DejaVu Sans"/>
                <a:ea typeface="DejaVu Sans"/>
                <a:cs typeface="DejaVu Sans"/>
              </a:defRPr>
            </a:lvl8pPr>
            <a:lvl9pPr>
              <a:defRPr sz="1200" b="0">
                <a:solidFill>
                  <a:srgbClr val="666961"/>
                </a:solidFill>
                <a:latin typeface="DejaVu Sans"/>
                <a:ea typeface="DejaVu Sans"/>
                <a:cs typeface="DejaVu Sans"/>
              </a:defRPr>
            </a:lvl9pPr>
          </a:lstStyle>
          <a:p xmlns:a="http://schemas.openxmlformats.org/drawingml/2006/main">
            <a:pPr>
              <a:defRPr sz="1200" b="0">
                <a:solidFill>
                  <a:srgbClr val="666961"/>
                </a:solidFill>
                <a:latin typeface="DejaVu Sans"/>
                <a:ea typeface="DejaVu Sans"/>
                <a:cs typeface="DejaVu Sans"/>
              </a:defRPr>
            </a:pPr>
            <a:r>
              <a:rPr sz="1200" b="0">
                <a:solidFill>
                  <a:srgbClr val="666961"/>
                </a:solidFill>
                <a:latin typeface="DejaVu Sans"/>
                <a:ea typeface="DejaVu Sans"/>
                <a:cs typeface="DejaVu Sans"/>
              </a:rPr>
              <a:t>Alan ve kapasite önerisidir. Gerçek dükkân ölçüleriyle kesinleşir.</a:t>
            </a:r>
          </a:p>
        </p:txBody>
      </p:sp>
    </p:spTree>
    <p:extLst>
      <p:ext uri="{BB962C8B-B14F-4D97-AF65-F5344CB8AC3E}">
        <p14:creationId xmlns:p14="http://schemas.microsoft.com/office/powerpoint/2010/main" val="1674963959"/>
      </p:ext>
    </p:extLst>
  </p:cSld>
</p:sld>
</file>

<file path=ppt/slides/slide3.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83645C2D-5E8E-4F14-A8D3-1FFFCC73FE17}"/>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İşlem bankoları ve danışmanlık</a:t>
            </a:r>
          </a:p>
        </p:txBody>
      </p:sp>
      <p:sp>
        <p:nvSpPr>
          <p:cNvPr id="2" name="text-1">
            <a:extLst xmlns:a="http://schemas.openxmlformats.org/drawingml/2006/main">
              <a:ext uri="{FF2B5EF4-FFF2-40B4-BE49-F238E27FC236}">
                <a16:creationId xmlns:a16="http://schemas.microsoft.com/office/drawing/2014/main" id="{35DE0809-AE03-46F4-97C5-BC899E5163D2}"/>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4069B538-8585-422A-BDB9-4804EEE8F8B9}"/>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03</a:t>
            </a:r>
          </a:p>
        </p:txBody>
      </p:sp>
      <p:pic>
        <p:nvPicPr>
          <p:cNvPr id="4" name="">
            <a:extLst xmlns:a="http://schemas.openxmlformats.org/drawingml/2006/main">
              <a:ext uri="{FF2B5EF4-FFF2-40B4-BE49-F238E27FC236}">
                <a16:creationId xmlns:a16="http://schemas.microsoft.com/office/drawing/2014/main" id="{2C834B85-DD9B-4C09-9FDC-0D0C4B6171C9}"/>
              </a:ext>
            </a:extLst>
          </p:cNvPr>
          <p:cNvPicPr>
            <a:picLocks xmlns:a="http://schemas.openxmlformats.org/drawingml/2006/main" noChangeAspect="1"/>
          </p:cNvPicPr>
          <p:nvPr/>
        </p:nvPicPr>
        <p:blipFill>
          <a:blip xmlns:r="http://schemas.openxmlformats.org/officeDocument/2006/relationships" xmlns:a="http://schemas.openxmlformats.org/drawingml/2006/main" r:embed="Rdc4eb053130a4ad0"/>
          <a:srcRect xmlns:a="http://schemas.openxmlformats.org/drawingml/2006/main" l="0" t="322" r="0" b="322"/>
          <a:stretch xmlns:a="http://schemas.openxmlformats.org/drawingml/2006/main">
            <a:fillRect l="0" t="0" r="0" b="0"/>
          </a:stretch>
        </p:blipFill>
        <p:spPr>
          <a:xfrm xmlns:a="http://schemas.openxmlformats.org/drawingml/2006/main">
            <a:off x="533400" y="1362075"/>
            <a:ext cx="5334000" cy="4667250"/>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42D7E9E9-FD0D-4057-8290-1FEEF43AC891}"/>
              </a:ext>
            </a:extLst>
          </p:cNvPr>
          <p:cNvSpPr>
            <a:spLocks xmlns:a="http://schemas.openxmlformats.org/drawingml/2006/main" noGrp="1"/>
          </p:cNvSpPr>
          <p:nvPr/>
        </p:nvSpPr>
        <p:spPr>
          <a:xfrm xmlns:a="http://schemas.openxmlformats.org/drawingml/2006/main">
            <a:off x="6286500" y="1476375"/>
            <a:ext cx="5334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Hızlı işlemler</a:t>
            </a:r>
          </a:p>
        </p:txBody>
      </p:sp>
      <p:sp>
        <p:nvSpPr>
          <p:cNvPr id="6" name="text-4">
            <a:extLst xmlns:a="http://schemas.openxmlformats.org/drawingml/2006/main">
              <a:ext uri="{FF2B5EF4-FFF2-40B4-BE49-F238E27FC236}">
                <a16:creationId xmlns:a16="http://schemas.microsoft.com/office/drawing/2014/main" id="{F11F02CD-7FEE-4DF0-A0B6-246047D88432}"/>
              </a:ext>
            </a:extLst>
          </p:cNvPr>
          <p:cNvSpPr>
            <a:spLocks xmlns:a="http://schemas.openxmlformats.org/drawingml/2006/main" noGrp="1"/>
          </p:cNvSpPr>
          <p:nvPr/>
        </p:nvSpPr>
        <p:spPr>
          <a:xfrm xmlns:a="http://schemas.openxmlformats.org/drawingml/2006/main">
            <a:off x="6286500" y="1924050"/>
            <a:ext cx="5334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Başvuru kabulü, evrak kontrolü ve talep takibi için üç banko.</a:t>
            </a:r>
          </a:p>
        </p:txBody>
      </p:sp>
      <p:sp>
        <p:nvSpPr>
          <p:cNvPr id="7" name="text-5">
            <a:extLst xmlns:a="http://schemas.openxmlformats.org/drawingml/2006/main">
              <a:ext uri="{FF2B5EF4-FFF2-40B4-BE49-F238E27FC236}">
                <a16:creationId xmlns:a16="http://schemas.microsoft.com/office/drawing/2014/main" id="{DCE2AA0B-6B11-4B89-84E6-1CDAA6C4BE5D}"/>
              </a:ext>
            </a:extLst>
          </p:cNvPr>
          <p:cNvSpPr>
            <a:spLocks xmlns:a="http://schemas.openxmlformats.org/drawingml/2006/main" noGrp="1"/>
          </p:cNvSpPr>
          <p:nvPr/>
        </p:nvSpPr>
        <p:spPr>
          <a:xfrm xmlns:a="http://schemas.openxmlformats.org/drawingml/2006/main">
            <a:off x="6286500" y="3086100"/>
            <a:ext cx="5334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Müşteri temsilcileri</a:t>
            </a:r>
          </a:p>
        </p:txBody>
      </p:sp>
      <p:sp>
        <p:nvSpPr>
          <p:cNvPr id="8" name="text-6">
            <a:extLst xmlns:a="http://schemas.openxmlformats.org/drawingml/2006/main">
              <a:ext uri="{FF2B5EF4-FFF2-40B4-BE49-F238E27FC236}">
                <a16:creationId xmlns:a16="http://schemas.microsoft.com/office/drawing/2014/main" id="{AA930D7F-8234-4E69-9BFE-A2BD6BB1C61F}"/>
              </a:ext>
            </a:extLst>
          </p:cNvPr>
          <p:cNvSpPr>
            <a:spLocks xmlns:a="http://schemas.openxmlformats.org/drawingml/2006/main" noGrp="1"/>
          </p:cNvSpPr>
          <p:nvPr/>
        </p:nvSpPr>
        <p:spPr>
          <a:xfrm xmlns:a="http://schemas.openxmlformats.org/drawingml/2006/main">
            <a:off x="6286500" y="3533775"/>
            <a:ext cx="5334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Dört danışman masasında ihtiyaca uygun hizmet ve iş modeli görüşmesi.</a:t>
            </a:r>
          </a:p>
        </p:txBody>
      </p:sp>
      <p:sp>
        <p:nvSpPr>
          <p:cNvPr id="9" name="text-7">
            <a:extLst xmlns:a="http://schemas.openxmlformats.org/drawingml/2006/main">
              <a:ext uri="{FF2B5EF4-FFF2-40B4-BE49-F238E27FC236}">
                <a16:creationId xmlns:a16="http://schemas.microsoft.com/office/drawing/2014/main" id="{5ACCDFFF-949A-462D-99DE-D5E0917CD9E1}"/>
              </a:ext>
            </a:extLst>
          </p:cNvPr>
          <p:cNvSpPr>
            <a:spLocks xmlns:a="http://schemas.openxmlformats.org/drawingml/2006/main" noGrp="1"/>
          </p:cNvSpPr>
          <p:nvPr/>
        </p:nvSpPr>
        <p:spPr>
          <a:xfrm xmlns:a="http://schemas.openxmlformats.org/drawingml/2006/main">
            <a:off x="6286500" y="4695825"/>
            <a:ext cx="5334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Karşılama ve bekleme</a:t>
            </a:r>
          </a:p>
        </p:txBody>
      </p:sp>
      <p:sp>
        <p:nvSpPr>
          <p:cNvPr id="10" name="text-8">
            <a:extLst xmlns:a="http://schemas.openxmlformats.org/drawingml/2006/main">
              <a:ext uri="{FF2B5EF4-FFF2-40B4-BE49-F238E27FC236}">
                <a16:creationId xmlns:a16="http://schemas.microsoft.com/office/drawing/2014/main" id="{5E0DA43C-7FD7-498C-A043-F6FA7C7FF0CC}"/>
              </a:ext>
            </a:extLst>
          </p:cNvPr>
          <p:cNvSpPr>
            <a:spLocks xmlns:a="http://schemas.openxmlformats.org/drawingml/2006/main" noGrp="1"/>
          </p:cNvSpPr>
          <p:nvPr/>
        </p:nvSpPr>
        <p:spPr>
          <a:xfrm xmlns:a="http://schemas.openxmlformats.org/drawingml/2006/main">
            <a:off x="6286500" y="5143500"/>
            <a:ext cx="5334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Oturmalı işlem noktası, sıra yönlendirmesi ve geçişi açık bekleme alanı.</a:t>
            </a:r>
          </a:p>
        </p:txBody>
      </p:sp>
    </p:spTree>
    <p:extLst>
      <p:ext uri="{BB962C8B-B14F-4D97-AF65-F5344CB8AC3E}">
        <p14:creationId xmlns:p14="http://schemas.microsoft.com/office/powerpoint/2010/main" val="775266954"/>
      </p:ext>
    </p:extLst>
  </p:cSld>
</p:sld>
</file>

<file path=ppt/slides/slide4.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21CA7D90-27EF-49D5-B787-2201891939CD}"/>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Toplantı odaları</a:t>
            </a:r>
          </a:p>
        </p:txBody>
      </p:sp>
      <p:sp>
        <p:nvSpPr>
          <p:cNvPr id="2" name="text-1">
            <a:extLst xmlns:a="http://schemas.openxmlformats.org/drawingml/2006/main">
              <a:ext uri="{FF2B5EF4-FFF2-40B4-BE49-F238E27FC236}">
                <a16:creationId xmlns:a16="http://schemas.microsoft.com/office/drawing/2014/main" id="{75B38E98-E480-4B06-8384-5E31CD15D049}"/>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622EFC90-AC51-4701-A3BD-D596B3CF82EE}"/>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04</a:t>
            </a:r>
          </a:p>
        </p:txBody>
      </p:sp>
      <p:pic>
        <p:nvPicPr>
          <p:cNvPr id="4" name="">
            <a:extLst xmlns:a="http://schemas.openxmlformats.org/drawingml/2006/main">
              <a:ext uri="{FF2B5EF4-FFF2-40B4-BE49-F238E27FC236}">
                <a16:creationId xmlns:a16="http://schemas.microsoft.com/office/drawing/2014/main" id="{B5D7DED0-5518-4EFA-8729-53161378F7B1}"/>
              </a:ext>
            </a:extLst>
          </p:cNvPr>
          <p:cNvPicPr>
            <a:picLocks xmlns:a="http://schemas.openxmlformats.org/drawingml/2006/main" noChangeAspect="1"/>
          </p:cNvPicPr>
          <p:nvPr/>
        </p:nvPicPr>
        <p:blipFill>
          <a:blip xmlns:r="http://schemas.openxmlformats.org/officeDocument/2006/relationships" xmlns:a="http://schemas.openxmlformats.org/drawingml/2006/main" r:embed="Rf4861b3cd5914184"/>
          <a:srcRect xmlns:a="http://schemas.openxmlformats.org/drawingml/2006/main" l="4870" t="0" r="4870" b="0"/>
          <a:stretch xmlns:a="http://schemas.openxmlformats.org/drawingml/2006/main">
            <a:fillRect l="0" t="0" r="0" b="0"/>
          </a:stretch>
        </p:blipFill>
        <p:spPr>
          <a:xfrm xmlns:a="http://schemas.openxmlformats.org/drawingml/2006/main">
            <a:off x="5791200" y="1362075"/>
            <a:ext cx="5867400" cy="4895850"/>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61ED2CE5-B7DC-4D0E-B405-A54E5B6B9A1B}"/>
              </a:ext>
            </a:extLst>
          </p:cNvPr>
          <p:cNvSpPr>
            <a:spLocks xmlns:a="http://schemas.openxmlformats.org/drawingml/2006/main" noGrp="1"/>
          </p:cNvSpPr>
          <p:nvPr/>
        </p:nvSpPr>
        <p:spPr>
          <a:xfrm xmlns:a="http://schemas.openxmlformats.org/drawingml/2006/main">
            <a:off x="533400" y="1571625"/>
            <a:ext cx="4667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İki ayrı görüşme odası</a:t>
            </a:r>
          </a:p>
        </p:txBody>
      </p:sp>
      <p:sp>
        <p:nvSpPr>
          <p:cNvPr id="6" name="text-4">
            <a:extLst xmlns:a="http://schemas.openxmlformats.org/drawingml/2006/main">
              <a:ext uri="{FF2B5EF4-FFF2-40B4-BE49-F238E27FC236}">
                <a16:creationId xmlns:a16="http://schemas.microsoft.com/office/drawing/2014/main" id="{50148CAF-277F-49AC-B422-CC7C8B84B6D1}"/>
              </a:ext>
            </a:extLst>
          </p:cNvPr>
          <p:cNvSpPr>
            <a:spLocks xmlns:a="http://schemas.openxmlformats.org/drawingml/2006/main" noGrp="1"/>
          </p:cNvSpPr>
          <p:nvPr/>
        </p:nvSpPr>
        <p:spPr>
          <a:xfrm xmlns:a="http://schemas.openxmlformats.org/drawingml/2006/main">
            <a:off x="533400" y="2019300"/>
            <a:ext cx="4667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Dört ve altı kişilik odalar için başlangıç yerleşimi.</a:t>
            </a:r>
          </a:p>
        </p:txBody>
      </p:sp>
      <p:sp>
        <p:nvSpPr>
          <p:cNvPr id="7" name="text-5">
            <a:extLst xmlns:a="http://schemas.openxmlformats.org/drawingml/2006/main">
              <a:ext uri="{FF2B5EF4-FFF2-40B4-BE49-F238E27FC236}">
                <a16:creationId xmlns:a16="http://schemas.microsoft.com/office/drawing/2014/main" id="{635B4634-D465-4DE3-828A-551048E90311}"/>
              </a:ext>
            </a:extLst>
          </p:cNvPr>
          <p:cNvSpPr>
            <a:spLocks xmlns:a="http://schemas.openxmlformats.org/drawingml/2006/main" noGrp="1"/>
          </p:cNvSpPr>
          <p:nvPr/>
        </p:nvSpPr>
        <p:spPr>
          <a:xfrm xmlns:a="http://schemas.openxmlformats.org/drawingml/2006/main">
            <a:off x="533400" y="3238500"/>
            <a:ext cx="4667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Özel görüşmeler</a:t>
            </a:r>
          </a:p>
        </p:txBody>
      </p:sp>
      <p:sp>
        <p:nvSpPr>
          <p:cNvPr id="8" name="text-6">
            <a:extLst xmlns:a="http://schemas.openxmlformats.org/drawingml/2006/main">
              <a:ext uri="{FF2B5EF4-FFF2-40B4-BE49-F238E27FC236}">
                <a16:creationId xmlns:a16="http://schemas.microsoft.com/office/drawing/2014/main" id="{7631259E-4E7C-42C2-92C1-17F7FABE111B}"/>
              </a:ext>
            </a:extLst>
          </p:cNvPr>
          <p:cNvSpPr>
            <a:spLocks xmlns:a="http://schemas.openxmlformats.org/drawingml/2006/main" noGrp="1"/>
          </p:cNvSpPr>
          <p:nvPr/>
        </p:nvSpPr>
        <p:spPr>
          <a:xfrm xmlns:a="http://schemas.openxmlformats.org/drawingml/2006/main">
            <a:off x="533400" y="3686175"/>
            <a:ext cx="4667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İş ortaklığı, teklif sunumu ve sözleşme görüşmeleri için randevulu kullanım.</a:t>
            </a:r>
          </a:p>
        </p:txBody>
      </p:sp>
      <p:sp>
        <p:nvSpPr>
          <p:cNvPr id="9" name="text-7">
            <a:extLst xmlns:a="http://schemas.openxmlformats.org/drawingml/2006/main">
              <a:ext uri="{FF2B5EF4-FFF2-40B4-BE49-F238E27FC236}">
                <a16:creationId xmlns:a16="http://schemas.microsoft.com/office/drawing/2014/main" id="{372BEF34-6976-4DCF-9139-DC070096EB97}"/>
              </a:ext>
            </a:extLst>
          </p:cNvPr>
          <p:cNvSpPr>
            <a:spLocks xmlns:a="http://schemas.openxmlformats.org/drawingml/2006/main" noGrp="1"/>
          </p:cNvSpPr>
          <p:nvPr/>
        </p:nvSpPr>
        <p:spPr>
          <a:xfrm xmlns:a="http://schemas.openxmlformats.org/drawingml/2006/main">
            <a:off x="533400" y="5143500"/>
            <a:ext cx="4667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Cam yüzeylerde mahremiyet bandı, ses yalıtımı ve sunum ekranı tasarımın parçasıdır.</a:t>
            </a:r>
          </a:p>
        </p:txBody>
      </p:sp>
    </p:spTree>
    <p:extLst>
      <p:ext uri="{BB962C8B-B14F-4D97-AF65-F5344CB8AC3E}">
        <p14:creationId xmlns:p14="http://schemas.microsoft.com/office/powerpoint/2010/main" val="270555579"/>
      </p:ext>
    </p:extLst>
  </p:cSld>
</p:sld>
</file>

<file path=ppt/slides/slide5.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D332B271-B4AA-49AF-9935-9E51E30C9484}"/>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Müdür odası ve destek alanları</a:t>
            </a:r>
          </a:p>
        </p:txBody>
      </p:sp>
      <p:sp>
        <p:nvSpPr>
          <p:cNvPr id="2" name="text-1">
            <a:extLst xmlns:a="http://schemas.openxmlformats.org/drawingml/2006/main">
              <a:ext uri="{FF2B5EF4-FFF2-40B4-BE49-F238E27FC236}">
                <a16:creationId xmlns:a16="http://schemas.microsoft.com/office/drawing/2014/main" id="{B34D3062-CB3C-47EE-8EC9-E53880898C04}"/>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75541F99-45BE-452B-881C-5057E56A8EB3}"/>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05</a:t>
            </a:r>
          </a:p>
        </p:txBody>
      </p:sp>
      <p:pic>
        <p:nvPicPr>
          <p:cNvPr id="4" name="">
            <a:extLst xmlns:a="http://schemas.openxmlformats.org/drawingml/2006/main">
              <a:ext uri="{FF2B5EF4-FFF2-40B4-BE49-F238E27FC236}">
                <a16:creationId xmlns:a16="http://schemas.microsoft.com/office/drawing/2014/main" id="{A7EFAA9F-80F1-4DAC-A4EB-614D1B932FF2}"/>
              </a:ext>
            </a:extLst>
          </p:cNvPr>
          <p:cNvPicPr>
            <a:picLocks xmlns:a="http://schemas.openxmlformats.org/drawingml/2006/main" noChangeAspect="1"/>
          </p:cNvPicPr>
          <p:nvPr/>
        </p:nvPicPr>
        <p:blipFill>
          <a:blip xmlns:r="http://schemas.openxmlformats.org/officeDocument/2006/relationships" xmlns:a="http://schemas.openxmlformats.org/drawingml/2006/main" r:embed="R127c51f65f644fc7"/>
          <a:srcRect xmlns:a="http://schemas.openxmlformats.org/drawingml/2006/main" l="4897" t="0" r="4897" b="0"/>
          <a:stretch xmlns:a="http://schemas.openxmlformats.org/drawingml/2006/main">
            <a:fillRect l="0" t="0" r="0" b="0"/>
          </a:stretch>
        </p:blipFill>
        <p:spPr>
          <a:xfrm xmlns:a="http://schemas.openxmlformats.org/drawingml/2006/main">
            <a:off x="6572250" y="1362075"/>
            <a:ext cx="5086350" cy="4810125"/>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1231F5CE-7897-43EE-B534-094CE51FAECA}"/>
              </a:ext>
            </a:extLst>
          </p:cNvPr>
          <p:cNvSpPr>
            <a:spLocks xmlns:a="http://schemas.openxmlformats.org/drawingml/2006/main" noGrp="1"/>
          </p:cNvSpPr>
          <p:nvPr/>
        </p:nvSpPr>
        <p:spPr>
          <a:xfrm xmlns:a="http://schemas.openxmlformats.org/drawingml/2006/main">
            <a:off x="533400" y="1571625"/>
            <a:ext cx="5476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Şube yönetimi</a:t>
            </a:r>
          </a:p>
        </p:txBody>
      </p:sp>
      <p:sp>
        <p:nvSpPr>
          <p:cNvPr id="6" name="text-4">
            <a:extLst xmlns:a="http://schemas.openxmlformats.org/drawingml/2006/main">
              <a:ext uri="{FF2B5EF4-FFF2-40B4-BE49-F238E27FC236}">
                <a16:creationId xmlns:a16="http://schemas.microsoft.com/office/drawing/2014/main" id="{D732501F-0EF3-4B51-A8E9-BD7E8701A9D9}"/>
              </a:ext>
            </a:extLst>
          </p:cNvPr>
          <p:cNvSpPr>
            <a:spLocks xmlns:a="http://schemas.openxmlformats.org/drawingml/2006/main" noGrp="1"/>
          </p:cNvSpPr>
          <p:nvPr/>
        </p:nvSpPr>
        <p:spPr>
          <a:xfrm xmlns:a="http://schemas.openxmlformats.org/drawingml/2006/main">
            <a:off x="533400" y="2019300"/>
            <a:ext cx="5476875"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Müdür çalışma masası ve iki ziyaretçi koltuğu. Günlük operasyon ve ekip koordinasyonu.</a:t>
            </a:r>
          </a:p>
        </p:txBody>
      </p:sp>
      <p:sp>
        <p:nvSpPr>
          <p:cNvPr id="7" name="text-5">
            <a:extLst xmlns:a="http://schemas.openxmlformats.org/drawingml/2006/main">
              <a:ext uri="{FF2B5EF4-FFF2-40B4-BE49-F238E27FC236}">
                <a16:creationId xmlns:a16="http://schemas.microsoft.com/office/drawing/2014/main" id="{1FAC924C-3953-4DCE-A693-47D3465B03C6}"/>
              </a:ext>
            </a:extLst>
          </p:cNvPr>
          <p:cNvSpPr>
            <a:spLocks xmlns:a="http://schemas.openxmlformats.org/drawingml/2006/main" noGrp="1"/>
          </p:cNvSpPr>
          <p:nvPr/>
        </p:nvSpPr>
        <p:spPr>
          <a:xfrm xmlns:a="http://schemas.openxmlformats.org/drawingml/2006/main">
            <a:off x="533400" y="3295650"/>
            <a:ext cx="5476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Personel ve arşiv</a:t>
            </a:r>
          </a:p>
        </p:txBody>
      </p:sp>
      <p:sp>
        <p:nvSpPr>
          <p:cNvPr id="8" name="text-6">
            <a:extLst xmlns:a="http://schemas.openxmlformats.org/drawingml/2006/main">
              <a:ext uri="{FF2B5EF4-FFF2-40B4-BE49-F238E27FC236}">
                <a16:creationId xmlns:a16="http://schemas.microsoft.com/office/drawing/2014/main" id="{16CD6D3D-4906-497D-801F-9EB97173B26A}"/>
              </a:ext>
            </a:extLst>
          </p:cNvPr>
          <p:cNvSpPr>
            <a:spLocks xmlns:a="http://schemas.openxmlformats.org/drawingml/2006/main" noGrp="1"/>
          </p:cNvSpPr>
          <p:nvPr/>
        </p:nvSpPr>
        <p:spPr>
          <a:xfrm xmlns:a="http://schemas.openxmlformats.org/drawingml/2006/main">
            <a:off x="533400" y="3743325"/>
            <a:ext cx="5476875"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Kilitli evrak arşivi, yazıcı ve ağ donanımı için müşteriden ayrılmış destek bölümü.</a:t>
            </a:r>
          </a:p>
        </p:txBody>
      </p:sp>
      <p:sp>
        <p:nvSpPr>
          <p:cNvPr id="9" name="text-7">
            <a:extLst xmlns:a="http://schemas.openxmlformats.org/drawingml/2006/main">
              <a:ext uri="{FF2B5EF4-FFF2-40B4-BE49-F238E27FC236}">
                <a16:creationId xmlns:a16="http://schemas.microsoft.com/office/drawing/2014/main" id="{B19FB1A0-5D3E-488E-BC4A-8692CD100483}"/>
              </a:ext>
            </a:extLst>
          </p:cNvPr>
          <p:cNvSpPr>
            <a:spLocks xmlns:a="http://schemas.openxmlformats.org/drawingml/2006/main" noGrp="1"/>
          </p:cNvSpPr>
          <p:nvPr/>
        </p:nvSpPr>
        <p:spPr>
          <a:xfrm xmlns:a="http://schemas.openxmlformats.org/drawingml/2006/main">
            <a:off x="533400" y="5257800"/>
            <a:ext cx="547687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Personel dinlenmesi, küçük mutfak ve WC yerleşimi gerçek mekân planında çözülür.</a:t>
            </a:r>
          </a:p>
        </p:txBody>
      </p:sp>
    </p:spTree>
    <p:extLst>
      <p:ext uri="{BB962C8B-B14F-4D97-AF65-F5344CB8AC3E}">
        <p14:creationId xmlns:p14="http://schemas.microsoft.com/office/powerpoint/2010/main" val="994553610"/>
      </p:ext>
    </p:extLst>
  </p:cSld>
</p:sld>
</file>

<file path=ppt/slides/slide6.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6" name="text-0">
            <a:extLst xmlns:a="http://schemas.openxmlformats.org/drawingml/2006/main">
              <a:ext uri="{FF2B5EF4-FFF2-40B4-BE49-F238E27FC236}">
                <a16:creationId xmlns:a16="http://schemas.microsoft.com/office/drawing/2014/main" id="{F6385ED0-0775-4B61-9B3A-4A64092D5157}"/>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Müşterinin şubedeki yolculuğu</a:t>
            </a:r>
          </a:p>
        </p:txBody>
      </p:sp>
      <p:sp>
        <p:nvSpPr>
          <p:cNvPr id="2" name="text-1">
            <a:extLst xmlns:a="http://schemas.openxmlformats.org/drawingml/2006/main">
              <a:ext uri="{FF2B5EF4-FFF2-40B4-BE49-F238E27FC236}">
                <a16:creationId xmlns:a16="http://schemas.microsoft.com/office/drawing/2014/main" id="{BD8841E8-8ADE-4BDD-B428-4BD20DCB37E0}"/>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C0BDDA50-84E6-4494-8078-759B939D1C50}"/>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06</a:t>
            </a:r>
          </a:p>
        </p:txBody>
      </p:sp>
      <p:sp>
        <p:nvSpPr>
          <p:cNvPr id="4" name="text-3">
            <a:extLst xmlns:a="http://schemas.openxmlformats.org/drawingml/2006/main">
              <a:ext uri="{FF2B5EF4-FFF2-40B4-BE49-F238E27FC236}">
                <a16:creationId xmlns:a16="http://schemas.microsoft.com/office/drawing/2014/main" id="{A7056C6E-DA17-4DF9-9C02-136A63A0AFD2}"/>
              </a:ext>
            </a:extLst>
          </p:cNvPr>
          <p:cNvSpPr>
            <a:spLocks xmlns:a="http://schemas.openxmlformats.org/drawingml/2006/main" noGrp="1"/>
          </p:cNvSpPr>
          <p:nvPr/>
        </p:nvSpPr>
        <p:spPr>
          <a:xfrm xmlns:a="http://schemas.openxmlformats.org/drawingml/2006/main">
            <a:off x="533400" y="1476375"/>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925" b="1">
                <a:solidFill>
                  <a:srgbClr val="A88700"/>
                </a:solidFill>
                <a:latin typeface="DejaVu Sans"/>
                <a:ea typeface="DejaVu Sans"/>
                <a:cs typeface="DejaVu Sans"/>
              </a:defRPr>
            </a:defPPr>
            <a:lvl1pPr>
              <a:defRPr sz="2925" b="1">
                <a:solidFill>
                  <a:srgbClr val="A88700"/>
                </a:solidFill>
                <a:latin typeface="DejaVu Sans"/>
                <a:ea typeface="DejaVu Sans"/>
                <a:cs typeface="DejaVu Sans"/>
              </a:defRPr>
            </a:lvl1pPr>
            <a:lvl2pPr>
              <a:defRPr sz="2925" b="1">
                <a:solidFill>
                  <a:srgbClr val="A88700"/>
                </a:solidFill>
                <a:latin typeface="DejaVu Sans"/>
                <a:ea typeface="DejaVu Sans"/>
                <a:cs typeface="DejaVu Sans"/>
              </a:defRPr>
            </a:lvl2pPr>
            <a:lvl3pPr>
              <a:defRPr sz="2925" b="1">
                <a:solidFill>
                  <a:srgbClr val="A88700"/>
                </a:solidFill>
                <a:latin typeface="DejaVu Sans"/>
                <a:ea typeface="DejaVu Sans"/>
                <a:cs typeface="DejaVu Sans"/>
              </a:defRPr>
            </a:lvl3pPr>
            <a:lvl4pPr>
              <a:defRPr sz="2925" b="1">
                <a:solidFill>
                  <a:srgbClr val="A88700"/>
                </a:solidFill>
                <a:latin typeface="DejaVu Sans"/>
                <a:ea typeface="DejaVu Sans"/>
                <a:cs typeface="DejaVu Sans"/>
              </a:defRPr>
            </a:lvl4pPr>
            <a:lvl5pPr>
              <a:defRPr sz="2925" b="1">
                <a:solidFill>
                  <a:srgbClr val="A88700"/>
                </a:solidFill>
                <a:latin typeface="DejaVu Sans"/>
                <a:ea typeface="DejaVu Sans"/>
                <a:cs typeface="DejaVu Sans"/>
              </a:defRPr>
            </a:lvl5pPr>
            <a:lvl6pPr>
              <a:defRPr sz="2925" b="1">
                <a:solidFill>
                  <a:srgbClr val="A88700"/>
                </a:solidFill>
                <a:latin typeface="DejaVu Sans"/>
                <a:ea typeface="DejaVu Sans"/>
                <a:cs typeface="DejaVu Sans"/>
              </a:defRPr>
            </a:lvl6pPr>
            <a:lvl7pPr>
              <a:defRPr sz="2925" b="1">
                <a:solidFill>
                  <a:srgbClr val="A88700"/>
                </a:solidFill>
                <a:latin typeface="DejaVu Sans"/>
                <a:ea typeface="DejaVu Sans"/>
                <a:cs typeface="DejaVu Sans"/>
              </a:defRPr>
            </a:lvl7pPr>
            <a:lvl8pPr>
              <a:defRPr sz="2925" b="1">
                <a:solidFill>
                  <a:srgbClr val="A88700"/>
                </a:solidFill>
                <a:latin typeface="DejaVu Sans"/>
                <a:ea typeface="DejaVu Sans"/>
                <a:cs typeface="DejaVu Sans"/>
              </a:defRPr>
            </a:lvl8pPr>
            <a:lvl9pPr>
              <a:defRPr sz="2925" b="1">
                <a:solidFill>
                  <a:srgbClr val="A88700"/>
                </a:solidFill>
                <a:latin typeface="DejaVu Sans"/>
                <a:ea typeface="DejaVu Sans"/>
                <a:cs typeface="DejaVu Sans"/>
              </a:defRPr>
            </a:lvl9pPr>
          </a:lstStyle>
          <a:p xmlns:a="http://schemas.openxmlformats.org/drawingml/2006/main">
            <a:pPr>
              <a:defRPr sz="2925" b="1">
                <a:solidFill>
                  <a:srgbClr val="A88700"/>
                </a:solidFill>
                <a:latin typeface="DejaVu Sans"/>
                <a:ea typeface="DejaVu Sans"/>
                <a:cs typeface="DejaVu Sans"/>
              </a:defRPr>
            </a:pPr>
            <a:r>
              <a:rPr sz="2925" b="1">
                <a:solidFill>
                  <a:srgbClr val="A88700"/>
                </a:solidFill>
                <a:latin typeface="DejaVu Sans"/>
                <a:ea typeface="DejaVu Sans"/>
                <a:cs typeface="DejaVu Sans"/>
              </a:rPr>
              <a:t>01</a:t>
            </a:r>
          </a:p>
        </p:txBody>
      </p:sp>
      <p:sp>
        <p:nvSpPr>
          <p:cNvPr id="5" name="text-4">
            <a:extLst xmlns:a="http://schemas.openxmlformats.org/drawingml/2006/main">
              <a:ext uri="{FF2B5EF4-FFF2-40B4-BE49-F238E27FC236}">
                <a16:creationId xmlns:a16="http://schemas.microsoft.com/office/drawing/2014/main" id="{B9A7146E-35CA-41D0-8EE5-BFEB55DC508C}"/>
              </a:ext>
            </a:extLst>
          </p:cNvPr>
          <p:cNvSpPr>
            <a:spLocks xmlns:a="http://schemas.openxmlformats.org/drawingml/2006/main" noGrp="1"/>
          </p:cNvSpPr>
          <p:nvPr/>
        </p:nvSpPr>
        <p:spPr>
          <a:xfrm xmlns:a="http://schemas.openxmlformats.org/drawingml/2006/main">
            <a:off x="1571625" y="1476375"/>
            <a:ext cx="37147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175" b="1">
                <a:solidFill>
                  <a:srgbClr val="222422"/>
                </a:solidFill>
                <a:latin typeface="DejaVu Sans"/>
                <a:ea typeface="DejaVu Sans"/>
                <a:cs typeface="DejaVu Sans"/>
              </a:defRPr>
            </a:defPPr>
            <a:lvl1pPr>
              <a:defRPr sz="2175" b="1">
                <a:solidFill>
                  <a:srgbClr val="222422"/>
                </a:solidFill>
                <a:latin typeface="DejaVu Sans"/>
                <a:ea typeface="DejaVu Sans"/>
                <a:cs typeface="DejaVu Sans"/>
              </a:defRPr>
            </a:lvl1pPr>
            <a:lvl2pPr>
              <a:defRPr sz="2175" b="1">
                <a:solidFill>
                  <a:srgbClr val="222422"/>
                </a:solidFill>
                <a:latin typeface="DejaVu Sans"/>
                <a:ea typeface="DejaVu Sans"/>
                <a:cs typeface="DejaVu Sans"/>
              </a:defRPr>
            </a:lvl2pPr>
            <a:lvl3pPr>
              <a:defRPr sz="2175" b="1">
                <a:solidFill>
                  <a:srgbClr val="222422"/>
                </a:solidFill>
                <a:latin typeface="DejaVu Sans"/>
                <a:ea typeface="DejaVu Sans"/>
                <a:cs typeface="DejaVu Sans"/>
              </a:defRPr>
            </a:lvl3pPr>
            <a:lvl4pPr>
              <a:defRPr sz="2175" b="1">
                <a:solidFill>
                  <a:srgbClr val="222422"/>
                </a:solidFill>
                <a:latin typeface="DejaVu Sans"/>
                <a:ea typeface="DejaVu Sans"/>
                <a:cs typeface="DejaVu Sans"/>
              </a:defRPr>
            </a:lvl4pPr>
            <a:lvl5pPr>
              <a:defRPr sz="2175" b="1">
                <a:solidFill>
                  <a:srgbClr val="222422"/>
                </a:solidFill>
                <a:latin typeface="DejaVu Sans"/>
                <a:ea typeface="DejaVu Sans"/>
                <a:cs typeface="DejaVu Sans"/>
              </a:defRPr>
            </a:lvl5pPr>
            <a:lvl6pPr>
              <a:defRPr sz="2175" b="1">
                <a:solidFill>
                  <a:srgbClr val="222422"/>
                </a:solidFill>
                <a:latin typeface="DejaVu Sans"/>
                <a:ea typeface="DejaVu Sans"/>
                <a:cs typeface="DejaVu Sans"/>
              </a:defRPr>
            </a:lvl6pPr>
            <a:lvl7pPr>
              <a:defRPr sz="2175" b="1">
                <a:solidFill>
                  <a:srgbClr val="222422"/>
                </a:solidFill>
                <a:latin typeface="DejaVu Sans"/>
                <a:ea typeface="DejaVu Sans"/>
                <a:cs typeface="DejaVu Sans"/>
              </a:defRPr>
            </a:lvl7pPr>
            <a:lvl8pPr>
              <a:defRPr sz="2175" b="1">
                <a:solidFill>
                  <a:srgbClr val="222422"/>
                </a:solidFill>
                <a:latin typeface="DejaVu Sans"/>
                <a:ea typeface="DejaVu Sans"/>
                <a:cs typeface="DejaVu Sans"/>
              </a:defRPr>
            </a:lvl8pPr>
            <a:lvl9pPr>
              <a:defRPr sz="2175" b="1">
                <a:solidFill>
                  <a:srgbClr val="222422"/>
                </a:solidFill>
                <a:latin typeface="DejaVu Sans"/>
                <a:ea typeface="DejaVu Sans"/>
                <a:cs typeface="DejaVu Sans"/>
              </a:defRPr>
            </a:lvl9pPr>
          </a:lstStyle>
          <a:p xmlns:a="http://schemas.openxmlformats.org/drawingml/2006/main">
            <a:pPr>
              <a:defRPr sz="2175" b="1">
                <a:solidFill>
                  <a:srgbClr val="222422"/>
                </a:solidFill>
                <a:latin typeface="DejaVu Sans"/>
                <a:ea typeface="DejaVu Sans"/>
                <a:cs typeface="DejaVu Sans"/>
              </a:defRPr>
            </a:pPr>
            <a:r>
              <a:rPr sz="2175" b="1">
                <a:solidFill>
                  <a:srgbClr val="222422"/>
                </a:solidFill>
                <a:latin typeface="DejaVu Sans"/>
                <a:ea typeface="DejaVu Sans"/>
                <a:cs typeface="DejaVu Sans"/>
              </a:rPr>
              <a:t>Karşılama</a:t>
            </a:r>
          </a:p>
        </p:txBody>
      </p:sp>
      <p:sp>
        <p:nvSpPr>
          <p:cNvPr id="6" name="text-5">
            <a:extLst xmlns:a="http://schemas.openxmlformats.org/drawingml/2006/main">
              <a:ext uri="{FF2B5EF4-FFF2-40B4-BE49-F238E27FC236}">
                <a16:creationId xmlns:a16="http://schemas.microsoft.com/office/drawing/2014/main" id="{04FB8731-1621-4800-BCD9-310DBD7530B9}"/>
              </a:ext>
            </a:extLst>
          </p:cNvPr>
          <p:cNvSpPr>
            <a:spLocks xmlns:a="http://schemas.openxmlformats.org/drawingml/2006/main" noGrp="1"/>
          </p:cNvSpPr>
          <p:nvPr/>
        </p:nvSpPr>
        <p:spPr>
          <a:xfrm xmlns:a="http://schemas.openxmlformats.org/drawingml/2006/main">
            <a:off x="5715000" y="1476375"/>
            <a:ext cx="58102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666961"/>
                </a:solidFill>
                <a:latin typeface="DejaVu Sans"/>
                <a:ea typeface="DejaVu Sans"/>
                <a:cs typeface="DejaVu Sans"/>
              </a:defRPr>
            </a:defPPr>
            <a:lvl1pPr>
              <a:defRPr sz="1875" b="0">
                <a:solidFill>
                  <a:srgbClr val="666961"/>
                </a:solidFill>
                <a:latin typeface="DejaVu Sans"/>
                <a:ea typeface="DejaVu Sans"/>
                <a:cs typeface="DejaVu Sans"/>
              </a:defRPr>
            </a:lvl1pPr>
            <a:lvl2pPr>
              <a:defRPr sz="1875" b="0">
                <a:solidFill>
                  <a:srgbClr val="666961"/>
                </a:solidFill>
                <a:latin typeface="DejaVu Sans"/>
                <a:ea typeface="DejaVu Sans"/>
                <a:cs typeface="DejaVu Sans"/>
              </a:defRPr>
            </a:lvl2pPr>
            <a:lvl3pPr>
              <a:defRPr sz="1875" b="0">
                <a:solidFill>
                  <a:srgbClr val="666961"/>
                </a:solidFill>
                <a:latin typeface="DejaVu Sans"/>
                <a:ea typeface="DejaVu Sans"/>
                <a:cs typeface="DejaVu Sans"/>
              </a:defRPr>
            </a:lvl3pPr>
            <a:lvl4pPr>
              <a:defRPr sz="1875" b="0">
                <a:solidFill>
                  <a:srgbClr val="666961"/>
                </a:solidFill>
                <a:latin typeface="DejaVu Sans"/>
                <a:ea typeface="DejaVu Sans"/>
                <a:cs typeface="DejaVu Sans"/>
              </a:defRPr>
            </a:lvl4pPr>
            <a:lvl5pPr>
              <a:defRPr sz="1875" b="0">
                <a:solidFill>
                  <a:srgbClr val="666961"/>
                </a:solidFill>
                <a:latin typeface="DejaVu Sans"/>
                <a:ea typeface="DejaVu Sans"/>
                <a:cs typeface="DejaVu Sans"/>
              </a:defRPr>
            </a:lvl5pPr>
            <a:lvl6pPr>
              <a:defRPr sz="1875" b="0">
                <a:solidFill>
                  <a:srgbClr val="666961"/>
                </a:solidFill>
                <a:latin typeface="DejaVu Sans"/>
                <a:ea typeface="DejaVu Sans"/>
                <a:cs typeface="DejaVu Sans"/>
              </a:defRPr>
            </a:lvl6pPr>
            <a:lvl7pPr>
              <a:defRPr sz="1875" b="0">
                <a:solidFill>
                  <a:srgbClr val="666961"/>
                </a:solidFill>
                <a:latin typeface="DejaVu Sans"/>
                <a:ea typeface="DejaVu Sans"/>
                <a:cs typeface="DejaVu Sans"/>
              </a:defRPr>
            </a:lvl7pPr>
            <a:lvl8pPr>
              <a:defRPr sz="1875" b="0">
                <a:solidFill>
                  <a:srgbClr val="666961"/>
                </a:solidFill>
                <a:latin typeface="DejaVu Sans"/>
                <a:ea typeface="DejaVu Sans"/>
                <a:cs typeface="DejaVu Sans"/>
              </a:defRPr>
            </a:lvl8pPr>
            <a:lvl9pPr>
              <a:defRPr sz="1875" b="0">
                <a:solidFill>
                  <a:srgbClr val="666961"/>
                </a:solidFill>
                <a:latin typeface="DejaVu Sans"/>
                <a:ea typeface="DejaVu Sans"/>
                <a:cs typeface="DejaVu Sans"/>
              </a:defRPr>
            </a:lvl9pPr>
          </a:lstStyle>
          <a:p xmlns:a="http://schemas.openxmlformats.org/drawingml/2006/main">
            <a:pPr>
              <a:defRPr sz="1875" b="0">
                <a:solidFill>
                  <a:srgbClr val="666961"/>
                </a:solidFill>
                <a:latin typeface="DejaVu Sans"/>
                <a:ea typeface="DejaVu Sans"/>
                <a:cs typeface="DejaVu Sans"/>
              </a:defRPr>
            </a:pPr>
            <a:r>
              <a:rPr sz="1875" b="0">
                <a:solidFill>
                  <a:srgbClr val="666961"/>
                </a:solidFill>
                <a:latin typeface="DejaVu Sans"/>
                <a:ea typeface="DejaVu Sans"/>
                <a:cs typeface="DejaVu Sans"/>
              </a:rPr>
              <a:t>Müşterinin ihtiyacını ve görüşme türünü belirleme</a:t>
            </a:r>
          </a:p>
        </p:txBody>
      </p:sp>
      <p:sp>
        <p:nvSpPr>
          <p:cNvPr id="7" name="text-6">
            <a:extLst xmlns:a="http://schemas.openxmlformats.org/drawingml/2006/main">
              <a:ext uri="{FF2B5EF4-FFF2-40B4-BE49-F238E27FC236}">
                <a16:creationId xmlns:a16="http://schemas.microsoft.com/office/drawing/2014/main" id="{4D962B6E-02E9-4D73-A270-D9044829A273}"/>
              </a:ext>
            </a:extLst>
          </p:cNvPr>
          <p:cNvSpPr>
            <a:spLocks xmlns:a="http://schemas.openxmlformats.org/drawingml/2006/main" noGrp="1"/>
          </p:cNvSpPr>
          <p:nvPr/>
        </p:nvSpPr>
        <p:spPr>
          <a:xfrm xmlns:a="http://schemas.openxmlformats.org/drawingml/2006/main">
            <a:off x="533400" y="260985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925" b="1">
                <a:solidFill>
                  <a:srgbClr val="A88700"/>
                </a:solidFill>
                <a:latin typeface="DejaVu Sans"/>
                <a:ea typeface="DejaVu Sans"/>
                <a:cs typeface="DejaVu Sans"/>
              </a:defRPr>
            </a:defPPr>
            <a:lvl1pPr>
              <a:defRPr sz="2925" b="1">
                <a:solidFill>
                  <a:srgbClr val="A88700"/>
                </a:solidFill>
                <a:latin typeface="DejaVu Sans"/>
                <a:ea typeface="DejaVu Sans"/>
                <a:cs typeface="DejaVu Sans"/>
              </a:defRPr>
            </a:lvl1pPr>
            <a:lvl2pPr>
              <a:defRPr sz="2925" b="1">
                <a:solidFill>
                  <a:srgbClr val="A88700"/>
                </a:solidFill>
                <a:latin typeface="DejaVu Sans"/>
                <a:ea typeface="DejaVu Sans"/>
                <a:cs typeface="DejaVu Sans"/>
              </a:defRPr>
            </a:lvl2pPr>
            <a:lvl3pPr>
              <a:defRPr sz="2925" b="1">
                <a:solidFill>
                  <a:srgbClr val="A88700"/>
                </a:solidFill>
                <a:latin typeface="DejaVu Sans"/>
                <a:ea typeface="DejaVu Sans"/>
                <a:cs typeface="DejaVu Sans"/>
              </a:defRPr>
            </a:lvl3pPr>
            <a:lvl4pPr>
              <a:defRPr sz="2925" b="1">
                <a:solidFill>
                  <a:srgbClr val="A88700"/>
                </a:solidFill>
                <a:latin typeface="DejaVu Sans"/>
                <a:ea typeface="DejaVu Sans"/>
                <a:cs typeface="DejaVu Sans"/>
              </a:defRPr>
            </a:lvl4pPr>
            <a:lvl5pPr>
              <a:defRPr sz="2925" b="1">
                <a:solidFill>
                  <a:srgbClr val="A88700"/>
                </a:solidFill>
                <a:latin typeface="DejaVu Sans"/>
                <a:ea typeface="DejaVu Sans"/>
                <a:cs typeface="DejaVu Sans"/>
              </a:defRPr>
            </a:lvl5pPr>
            <a:lvl6pPr>
              <a:defRPr sz="2925" b="1">
                <a:solidFill>
                  <a:srgbClr val="A88700"/>
                </a:solidFill>
                <a:latin typeface="DejaVu Sans"/>
                <a:ea typeface="DejaVu Sans"/>
                <a:cs typeface="DejaVu Sans"/>
              </a:defRPr>
            </a:lvl6pPr>
            <a:lvl7pPr>
              <a:defRPr sz="2925" b="1">
                <a:solidFill>
                  <a:srgbClr val="A88700"/>
                </a:solidFill>
                <a:latin typeface="DejaVu Sans"/>
                <a:ea typeface="DejaVu Sans"/>
                <a:cs typeface="DejaVu Sans"/>
              </a:defRPr>
            </a:lvl7pPr>
            <a:lvl8pPr>
              <a:defRPr sz="2925" b="1">
                <a:solidFill>
                  <a:srgbClr val="A88700"/>
                </a:solidFill>
                <a:latin typeface="DejaVu Sans"/>
                <a:ea typeface="DejaVu Sans"/>
                <a:cs typeface="DejaVu Sans"/>
              </a:defRPr>
            </a:lvl8pPr>
            <a:lvl9pPr>
              <a:defRPr sz="2925" b="1">
                <a:solidFill>
                  <a:srgbClr val="A88700"/>
                </a:solidFill>
                <a:latin typeface="DejaVu Sans"/>
                <a:ea typeface="DejaVu Sans"/>
                <a:cs typeface="DejaVu Sans"/>
              </a:defRPr>
            </a:lvl9pPr>
          </a:lstStyle>
          <a:p xmlns:a="http://schemas.openxmlformats.org/drawingml/2006/main">
            <a:pPr>
              <a:defRPr sz="2925" b="1">
                <a:solidFill>
                  <a:srgbClr val="A88700"/>
                </a:solidFill>
                <a:latin typeface="DejaVu Sans"/>
                <a:ea typeface="DejaVu Sans"/>
                <a:cs typeface="DejaVu Sans"/>
              </a:defRPr>
            </a:pPr>
            <a:r>
              <a:rPr sz="2925" b="1">
                <a:solidFill>
                  <a:srgbClr val="A88700"/>
                </a:solidFill>
                <a:latin typeface="DejaVu Sans"/>
                <a:ea typeface="DejaVu Sans"/>
                <a:cs typeface="DejaVu Sans"/>
              </a:rPr>
              <a:t>02</a:t>
            </a:r>
          </a:p>
        </p:txBody>
      </p:sp>
      <p:sp>
        <p:nvSpPr>
          <p:cNvPr id="8" name="text-7">
            <a:extLst xmlns:a="http://schemas.openxmlformats.org/drawingml/2006/main">
              <a:ext uri="{FF2B5EF4-FFF2-40B4-BE49-F238E27FC236}">
                <a16:creationId xmlns:a16="http://schemas.microsoft.com/office/drawing/2014/main" id="{763A3AB1-5A16-4EA8-891E-BAEAD5C3E518}"/>
              </a:ext>
            </a:extLst>
          </p:cNvPr>
          <p:cNvSpPr>
            <a:spLocks xmlns:a="http://schemas.openxmlformats.org/drawingml/2006/main" noGrp="1"/>
          </p:cNvSpPr>
          <p:nvPr/>
        </p:nvSpPr>
        <p:spPr>
          <a:xfrm xmlns:a="http://schemas.openxmlformats.org/drawingml/2006/main">
            <a:off x="1571625" y="2609850"/>
            <a:ext cx="37147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175" b="1">
                <a:solidFill>
                  <a:srgbClr val="222422"/>
                </a:solidFill>
                <a:latin typeface="DejaVu Sans"/>
                <a:ea typeface="DejaVu Sans"/>
                <a:cs typeface="DejaVu Sans"/>
              </a:defRPr>
            </a:defPPr>
            <a:lvl1pPr>
              <a:defRPr sz="2175" b="1">
                <a:solidFill>
                  <a:srgbClr val="222422"/>
                </a:solidFill>
                <a:latin typeface="DejaVu Sans"/>
                <a:ea typeface="DejaVu Sans"/>
                <a:cs typeface="DejaVu Sans"/>
              </a:defRPr>
            </a:lvl1pPr>
            <a:lvl2pPr>
              <a:defRPr sz="2175" b="1">
                <a:solidFill>
                  <a:srgbClr val="222422"/>
                </a:solidFill>
                <a:latin typeface="DejaVu Sans"/>
                <a:ea typeface="DejaVu Sans"/>
                <a:cs typeface="DejaVu Sans"/>
              </a:defRPr>
            </a:lvl2pPr>
            <a:lvl3pPr>
              <a:defRPr sz="2175" b="1">
                <a:solidFill>
                  <a:srgbClr val="222422"/>
                </a:solidFill>
                <a:latin typeface="DejaVu Sans"/>
                <a:ea typeface="DejaVu Sans"/>
                <a:cs typeface="DejaVu Sans"/>
              </a:defRPr>
            </a:lvl3pPr>
            <a:lvl4pPr>
              <a:defRPr sz="2175" b="1">
                <a:solidFill>
                  <a:srgbClr val="222422"/>
                </a:solidFill>
                <a:latin typeface="DejaVu Sans"/>
                <a:ea typeface="DejaVu Sans"/>
                <a:cs typeface="DejaVu Sans"/>
              </a:defRPr>
            </a:lvl4pPr>
            <a:lvl5pPr>
              <a:defRPr sz="2175" b="1">
                <a:solidFill>
                  <a:srgbClr val="222422"/>
                </a:solidFill>
                <a:latin typeface="DejaVu Sans"/>
                <a:ea typeface="DejaVu Sans"/>
                <a:cs typeface="DejaVu Sans"/>
              </a:defRPr>
            </a:lvl5pPr>
            <a:lvl6pPr>
              <a:defRPr sz="2175" b="1">
                <a:solidFill>
                  <a:srgbClr val="222422"/>
                </a:solidFill>
                <a:latin typeface="DejaVu Sans"/>
                <a:ea typeface="DejaVu Sans"/>
                <a:cs typeface="DejaVu Sans"/>
              </a:defRPr>
            </a:lvl6pPr>
            <a:lvl7pPr>
              <a:defRPr sz="2175" b="1">
                <a:solidFill>
                  <a:srgbClr val="222422"/>
                </a:solidFill>
                <a:latin typeface="DejaVu Sans"/>
                <a:ea typeface="DejaVu Sans"/>
                <a:cs typeface="DejaVu Sans"/>
              </a:defRPr>
            </a:lvl7pPr>
            <a:lvl8pPr>
              <a:defRPr sz="2175" b="1">
                <a:solidFill>
                  <a:srgbClr val="222422"/>
                </a:solidFill>
                <a:latin typeface="DejaVu Sans"/>
                <a:ea typeface="DejaVu Sans"/>
                <a:cs typeface="DejaVu Sans"/>
              </a:defRPr>
            </a:lvl8pPr>
            <a:lvl9pPr>
              <a:defRPr sz="2175" b="1">
                <a:solidFill>
                  <a:srgbClr val="222422"/>
                </a:solidFill>
                <a:latin typeface="DejaVu Sans"/>
                <a:ea typeface="DejaVu Sans"/>
                <a:cs typeface="DejaVu Sans"/>
              </a:defRPr>
            </a:lvl9pPr>
          </a:lstStyle>
          <a:p xmlns:a="http://schemas.openxmlformats.org/drawingml/2006/main">
            <a:pPr>
              <a:defRPr sz="2175" b="1">
                <a:solidFill>
                  <a:srgbClr val="222422"/>
                </a:solidFill>
                <a:latin typeface="DejaVu Sans"/>
                <a:ea typeface="DejaVu Sans"/>
                <a:cs typeface="DejaVu Sans"/>
              </a:defRPr>
            </a:pPr>
            <a:r>
              <a:rPr sz="2175" b="1">
                <a:solidFill>
                  <a:srgbClr val="222422"/>
                </a:solidFill>
                <a:latin typeface="DejaVu Sans"/>
                <a:ea typeface="DejaVu Sans"/>
                <a:cs typeface="DejaVu Sans"/>
              </a:rPr>
              <a:t>İşlem veya danışmanlık</a:t>
            </a:r>
          </a:p>
        </p:txBody>
      </p:sp>
      <p:sp>
        <p:nvSpPr>
          <p:cNvPr id="9" name="text-8">
            <a:extLst xmlns:a="http://schemas.openxmlformats.org/drawingml/2006/main">
              <a:ext uri="{FF2B5EF4-FFF2-40B4-BE49-F238E27FC236}">
                <a16:creationId xmlns:a16="http://schemas.microsoft.com/office/drawing/2014/main" id="{037E3E54-FF59-4BF2-9B1F-88ED1F84AB39}"/>
              </a:ext>
            </a:extLst>
          </p:cNvPr>
          <p:cNvSpPr>
            <a:spLocks xmlns:a="http://schemas.openxmlformats.org/drawingml/2006/main" noGrp="1"/>
          </p:cNvSpPr>
          <p:nvPr/>
        </p:nvSpPr>
        <p:spPr>
          <a:xfrm xmlns:a="http://schemas.openxmlformats.org/drawingml/2006/main">
            <a:off x="5715000" y="2609850"/>
            <a:ext cx="58102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666961"/>
                </a:solidFill>
                <a:latin typeface="DejaVu Sans"/>
                <a:ea typeface="DejaVu Sans"/>
                <a:cs typeface="DejaVu Sans"/>
              </a:defRPr>
            </a:defPPr>
            <a:lvl1pPr>
              <a:defRPr sz="1875" b="0">
                <a:solidFill>
                  <a:srgbClr val="666961"/>
                </a:solidFill>
                <a:latin typeface="DejaVu Sans"/>
                <a:ea typeface="DejaVu Sans"/>
                <a:cs typeface="DejaVu Sans"/>
              </a:defRPr>
            </a:lvl1pPr>
            <a:lvl2pPr>
              <a:defRPr sz="1875" b="0">
                <a:solidFill>
                  <a:srgbClr val="666961"/>
                </a:solidFill>
                <a:latin typeface="DejaVu Sans"/>
                <a:ea typeface="DejaVu Sans"/>
                <a:cs typeface="DejaVu Sans"/>
              </a:defRPr>
            </a:lvl2pPr>
            <a:lvl3pPr>
              <a:defRPr sz="1875" b="0">
                <a:solidFill>
                  <a:srgbClr val="666961"/>
                </a:solidFill>
                <a:latin typeface="DejaVu Sans"/>
                <a:ea typeface="DejaVu Sans"/>
                <a:cs typeface="DejaVu Sans"/>
              </a:defRPr>
            </a:lvl3pPr>
            <a:lvl4pPr>
              <a:defRPr sz="1875" b="0">
                <a:solidFill>
                  <a:srgbClr val="666961"/>
                </a:solidFill>
                <a:latin typeface="DejaVu Sans"/>
                <a:ea typeface="DejaVu Sans"/>
                <a:cs typeface="DejaVu Sans"/>
              </a:defRPr>
            </a:lvl4pPr>
            <a:lvl5pPr>
              <a:defRPr sz="1875" b="0">
                <a:solidFill>
                  <a:srgbClr val="666961"/>
                </a:solidFill>
                <a:latin typeface="DejaVu Sans"/>
                <a:ea typeface="DejaVu Sans"/>
                <a:cs typeface="DejaVu Sans"/>
              </a:defRPr>
            </a:lvl5pPr>
            <a:lvl6pPr>
              <a:defRPr sz="1875" b="0">
                <a:solidFill>
                  <a:srgbClr val="666961"/>
                </a:solidFill>
                <a:latin typeface="DejaVu Sans"/>
                <a:ea typeface="DejaVu Sans"/>
                <a:cs typeface="DejaVu Sans"/>
              </a:defRPr>
            </a:lvl6pPr>
            <a:lvl7pPr>
              <a:defRPr sz="1875" b="0">
                <a:solidFill>
                  <a:srgbClr val="666961"/>
                </a:solidFill>
                <a:latin typeface="DejaVu Sans"/>
                <a:ea typeface="DejaVu Sans"/>
                <a:cs typeface="DejaVu Sans"/>
              </a:defRPr>
            </a:lvl7pPr>
            <a:lvl8pPr>
              <a:defRPr sz="1875" b="0">
                <a:solidFill>
                  <a:srgbClr val="666961"/>
                </a:solidFill>
                <a:latin typeface="DejaVu Sans"/>
                <a:ea typeface="DejaVu Sans"/>
                <a:cs typeface="DejaVu Sans"/>
              </a:defRPr>
            </a:lvl8pPr>
            <a:lvl9pPr>
              <a:defRPr sz="1875" b="0">
                <a:solidFill>
                  <a:srgbClr val="666961"/>
                </a:solidFill>
                <a:latin typeface="DejaVu Sans"/>
                <a:ea typeface="DejaVu Sans"/>
                <a:cs typeface="DejaVu Sans"/>
              </a:defRPr>
            </a:lvl9pPr>
          </a:lstStyle>
          <a:p xmlns:a="http://schemas.openxmlformats.org/drawingml/2006/main">
            <a:pPr>
              <a:defRPr sz="1875" b="0">
                <a:solidFill>
                  <a:srgbClr val="666961"/>
                </a:solidFill>
                <a:latin typeface="DejaVu Sans"/>
                <a:ea typeface="DejaVu Sans"/>
                <a:cs typeface="DejaVu Sans"/>
              </a:defRPr>
            </a:pPr>
            <a:r>
              <a:rPr sz="1875" b="0">
                <a:solidFill>
                  <a:srgbClr val="666961"/>
                </a:solidFill>
                <a:latin typeface="DejaVu Sans"/>
                <a:ea typeface="DejaVu Sans"/>
                <a:cs typeface="DejaVu Sans"/>
              </a:rPr>
              <a:t>Hızlı talebi bankoya, detaylı talebi temsilciye yönlendirme</a:t>
            </a:r>
          </a:p>
        </p:txBody>
      </p:sp>
      <p:sp>
        <p:nvSpPr>
          <p:cNvPr id="10" name="text-9">
            <a:extLst xmlns:a="http://schemas.openxmlformats.org/drawingml/2006/main">
              <a:ext uri="{FF2B5EF4-FFF2-40B4-BE49-F238E27FC236}">
                <a16:creationId xmlns:a16="http://schemas.microsoft.com/office/drawing/2014/main" id="{4668FD88-E7D6-40EB-A423-24F4AEF083A3}"/>
              </a:ext>
            </a:extLst>
          </p:cNvPr>
          <p:cNvSpPr>
            <a:spLocks xmlns:a="http://schemas.openxmlformats.org/drawingml/2006/main" noGrp="1"/>
          </p:cNvSpPr>
          <p:nvPr/>
        </p:nvSpPr>
        <p:spPr>
          <a:xfrm xmlns:a="http://schemas.openxmlformats.org/drawingml/2006/main">
            <a:off x="533400" y="3743325"/>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925" b="1">
                <a:solidFill>
                  <a:srgbClr val="A88700"/>
                </a:solidFill>
                <a:latin typeface="DejaVu Sans"/>
                <a:ea typeface="DejaVu Sans"/>
                <a:cs typeface="DejaVu Sans"/>
              </a:defRPr>
            </a:defPPr>
            <a:lvl1pPr>
              <a:defRPr sz="2925" b="1">
                <a:solidFill>
                  <a:srgbClr val="A88700"/>
                </a:solidFill>
                <a:latin typeface="DejaVu Sans"/>
                <a:ea typeface="DejaVu Sans"/>
                <a:cs typeface="DejaVu Sans"/>
              </a:defRPr>
            </a:lvl1pPr>
            <a:lvl2pPr>
              <a:defRPr sz="2925" b="1">
                <a:solidFill>
                  <a:srgbClr val="A88700"/>
                </a:solidFill>
                <a:latin typeface="DejaVu Sans"/>
                <a:ea typeface="DejaVu Sans"/>
                <a:cs typeface="DejaVu Sans"/>
              </a:defRPr>
            </a:lvl2pPr>
            <a:lvl3pPr>
              <a:defRPr sz="2925" b="1">
                <a:solidFill>
                  <a:srgbClr val="A88700"/>
                </a:solidFill>
                <a:latin typeface="DejaVu Sans"/>
                <a:ea typeface="DejaVu Sans"/>
                <a:cs typeface="DejaVu Sans"/>
              </a:defRPr>
            </a:lvl3pPr>
            <a:lvl4pPr>
              <a:defRPr sz="2925" b="1">
                <a:solidFill>
                  <a:srgbClr val="A88700"/>
                </a:solidFill>
                <a:latin typeface="DejaVu Sans"/>
                <a:ea typeface="DejaVu Sans"/>
                <a:cs typeface="DejaVu Sans"/>
              </a:defRPr>
            </a:lvl4pPr>
            <a:lvl5pPr>
              <a:defRPr sz="2925" b="1">
                <a:solidFill>
                  <a:srgbClr val="A88700"/>
                </a:solidFill>
                <a:latin typeface="DejaVu Sans"/>
                <a:ea typeface="DejaVu Sans"/>
                <a:cs typeface="DejaVu Sans"/>
              </a:defRPr>
            </a:lvl5pPr>
            <a:lvl6pPr>
              <a:defRPr sz="2925" b="1">
                <a:solidFill>
                  <a:srgbClr val="A88700"/>
                </a:solidFill>
                <a:latin typeface="DejaVu Sans"/>
                <a:ea typeface="DejaVu Sans"/>
                <a:cs typeface="DejaVu Sans"/>
              </a:defRPr>
            </a:lvl6pPr>
            <a:lvl7pPr>
              <a:defRPr sz="2925" b="1">
                <a:solidFill>
                  <a:srgbClr val="A88700"/>
                </a:solidFill>
                <a:latin typeface="DejaVu Sans"/>
                <a:ea typeface="DejaVu Sans"/>
                <a:cs typeface="DejaVu Sans"/>
              </a:defRPr>
            </a:lvl7pPr>
            <a:lvl8pPr>
              <a:defRPr sz="2925" b="1">
                <a:solidFill>
                  <a:srgbClr val="A88700"/>
                </a:solidFill>
                <a:latin typeface="DejaVu Sans"/>
                <a:ea typeface="DejaVu Sans"/>
                <a:cs typeface="DejaVu Sans"/>
              </a:defRPr>
            </a:lvl8pPr>
            <a:lvl9pPr>
              <a:defRPr sz="2925" b="1">
                <a:solidFill>
                  <a:srgbClr val="A88700"/>
                </a:solidFill>
                <a:latin typeface="DejaVu Sans"/>
                <a:ea typeface="DejaVu Sans"/>
                <a:cs typeface="DejaVu Sans"/>
              </a:defRPr>
            </a:lvl9pPr>
          </a:lstStyle>
          <a:p xmlns:a="http://schemas.openxmlformats.org/drawingml/2006/main">
            <a:pPr>
              <a:defRPr sz="2925" b="1">
                <a:solidFill>
                  <a:srgbClr val="A88700"/>
                </a:solidFill>
                <a:latin typeface="DejaVu Sans"/>
                <a:ea typeface="DejaVu Sans"/>
                <a:cs typeface="DejaVu Sans"/>
              </a:defRPr>
            </a:pPr>
            <a:r>
              <a:rPr sz="2925" b="1">
                <a:solidFill>
                  <a:srgbClr val="A88700"/>
                </a:solidFill>
                <a:latin typeface="DejaVu Sans"/>
                <a:ea typeface="DejaVu Sans"/>
                <a:cs typeface="DejaVu Sans"/>
              </a:rPr>
              <a:t>03</a:t>
            </a:r>
          </a:p>
        </p:txBody>
      </p:sp>
      <p:sp>
        <p:nvSpPr>
          <p:cNvPr id="11" name="text-10">
            <a:extLst xmlns:a="http://schemas.openxmlformats.org/drawingml/2006/main">
              <a:ext uri="{FF2B5EF4-FFF2-40B4-BE49-F238E27FC236}">
                <a16:creationId xmlns:a16="http://schemas.microsoft.com/office/drawing/2014/main" id="{A60E27F7-AF58-498A-B08E-F7E465FD38B3}"/>
              </a:ext>
            </a:extLst>
          </p:cNvPr>
          <p:cNvSpPr>
            <a:spLocks xmlns:a="http://schemas.openxmlformats.org/drawingml/2006/main" noGrp="1"/>
          </p:cNvSpPr>
          <p:nvPr/>
        </p:nvSpPr>
        <p:spPr>
          <a:xfrm xmlns:a="http://schemas.openxmlformats.org/drawingml/2006/main">
            <a:off x="1571625" y="3743325"/>
            <a:ext cx="37147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175" b="1">
                <a:solidFill>
                  <a:srgbClr val="222422"/>
                </a:solidFill>
                <a:latin typeface="DejaVu Sans"/>
                <a:ea typeface="DejaVu Sans"/>
                <a:cs typeface="DejaVu Sans"/>
              </a:defRPr>
            </a:defPPr>
            <a:lvl1pPr>
              <a:defRPr sz="2175" b="1">
                <a:solidFill>
                  <a:srgbClr val="222422"/>
                </a:solidFill>
                <a:latin typeface="DejaVu Sans"/>
                <a:ea typeface="DejaVu Sans"/>
                <a:cs typeface="DejaVu Sans"/>
              </a:defRPr>
            </a:lvl1pPr>
            <a:lvl2pPr>
              <a:defRPr sz="2175" b="1">
                <a:solidFill>
                  <a:srgbClr val="222422"/>
                </a:solidFill>
                <a:latin typeface="DejaVu Sans"/>
                <a:ea typeface="DejaVu Sans"/>
                <a:cs typeface="DejaVu Sans"/>
              </a:defRPr>
            </a:lvl2pPr>
            <a:lvl3pPr>
              <a:defRPr sz="2175" b="1">
                <a:solidFill>
                  <a:srgbClr val="222422"/>
                </a:solidFill>
                <a:latin typeface="DejaVu Sans"/>
                <a:ea typeface="DejaVu Sans"/>
                <a:cs typeface="DejaVu Sans"/>
              </a:defRPr>
            </a:lvl3pPr>
            <a:lvl4pPr>
              <a:defRPr sz="2175" b="1">
                <a:solidFill>
                  <a:srgbClr val="222422"/>
                </a:solidFill>
                <a:latin typeface="DejaVu Sans"/>
                <a:ea typeface="DejaVu Sans"/>
                <a:cs typeface="DejaVu Sans"/>
              </a:defRPr>
            </a:lvl4pPr>
            <a:lvl5pPr>
              <a:defRPr sz="2175" b="1">
                <a:solidFill>
                  <a:srgbClr val="222422"/>
                </a:solidFill>
                <a:latin typeface="DejaVu Sans"/>
                <a:ea typeface="DejaVu Sans"/>
                <a:cs typeface="DejaVu Sans"/>
              </a:defRPr>
            </a:lvl5pPr>
            <a:lvl6pPr>
              <a:defRPr sz="2175" b="1">
                <a:solidFill>
                  <a:srgbClr val="222422"/>
                </a:solidFill>
                <a:latin typeface="DejaVu Sans"/>
                <a:ea typeface="DejaVu Sans"/>
                <a:cs typeface="DejaVu Sans"/>
              </a:defRPr>
            </a:lvl6pPr>
            <a:lvl7pPr>
              <a:defRPr sz="2175" b="1">
                <a:solidFill>
                  <a:srgbClr val="222422"/>
                </a:solidFill>
                <a:latin typeface="DejaVu Sans"/>
                <a:ea typeface="DejaVu Sans"/>
                <a:cs typeface="DejaVu Sans"/>
              </a:defRPr>
            </a:lvl7pPr>
            <a:lvl8pPr>
              <a:defRPr sz="2175" b="1">
                <a:solidFill>
                  <a:srgbClr val="222422"/>
                </a:solidFill>
                <a:latin typeface="DejaVu Sans"/>
                <a:ea typeface="DejaVu Sans"/>
                <a:cs typeface="DejaVu Sans"/>
              </a:defRPr>
            </a:lvl8pPr>
            <a:lvl9pPr>
              <a:defRPr sz="2175" b="1">
                <a:solidFill>
                  <a:srgbClr val="222422"/>
                </a:solidFill>
                <a:latin typeface="DejaVu Sans"/>
                <a:ea typeface="DejaVu Sans"/>
                <a:cs typeface="DejaVu Sans"/>
              </a:defRPr>
            </a:lvl9pPr>
          </a:lstStyle>
          <a:p xmlns:a="http://schemas.openxmlformats.org/drawingml/2006/main">
            <a:pPr>
              <a:defRPr sz="2175" b="1">
                <a:solidFill>
                  <a:srgbClr val="222422"/>
                </a:solidFill>
                <a:latin typeface="DejaVu Sans"/>
                <a:ea typeface="DejaVu Sans"/>
                <a:cs typeface="DejaVu Sans"/>
              </a:defRPr>
            </a:pPr>
            <a:r>
              <a:rPr sz="2175" b="1">
                <a:solidFill>
                  <a:srgbClr val="222422"/>
                </a:solidFill>
                <a:latin typeface="DejaVu Sans"/>
                <a:ea typeface="DejaVu Sans"/>
                <a:cs typeface="DejaVu Sans"/>
              </a:rPr>
              <a:t>Özel görüşme</a:t>
            </a:r>
          </a:p>
        </p:txBody>
      </p:sp>
      <p:sp>
        <p:nvSpPr>
          <p:cNvPr id="12" name="text-11">
            <a:extLst xmlns:a="http://schemas.openxmlformats.org/drawingml/2006/main">
              <a:ext uri="{FF2B5EF4-FFF2-40B4-BE49-F238E27FC236}">
                <a16:creationId xmlns:a16="http://schemas.microsoft.com/office/drawing/2014/main" id="{C99F38F0-D0EE-4B96-9F13-5C480D3736C2}"/>
              </a:ext>
            </a:extLst>
          </p:cNvPr>
          <p:cNvSpPr>
            <a:spLocks xmlns:a="http://schemas.openxmlformats.org/drawingml/2006/main" noGrp="1"/>
          </p:cNvSpPr>
          <p:nvPr/>
        </p:nvSpPr>
        <p:spPr>
          <a:xfrm xmlns:a="http://schemas.openxmlformats.org/drawingml/2006/main">
            <a:off x="5715000" y="3743325"/>
            <a:ext cx="58102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666961"/>
                </a:solidFill>
                <a:latin typeface="DejaVu Sans"/>
                <a:ea typeface="DejaVu Sans"/>
                <a:cs typeface="DejaVu Sans"/>
              </a:defRPr>
            </a:defPPr>
            <a:lvl1pPr>
              <a:defRPr sz="1875" b="0">
                <a:solidFill>
                  <a:srgbClr val="666961"/>
                </a:solidFill>
                <a:latin typeface="DejaVu Sans"/>
                <a:ea typeface="DejaVu Sans"/>
                <a:cs typeface="DejaVu Sans"/>
              </a:defRPr>
            </a:lvl1pPr>
            <a:lvl2pPr>
              <a:defRPr sz="1875" b="0">
                <a:solidFill>
                  <a:srgbClr val="666961"/>
                </a:solidFill>
                <a:latin typeface="DejaVu Sans"/>
                <a:ea typeface="DejaVu Sans"/>
                <a:cs typeface="DejaVu Sans"/>
              </a:defRPr>
            </a:lvl2pPr>
            <a:lvl3pPr>
              <a:defRPr sz="1875" b="0">
                <a:solidFill>
                  <a:srgbClr val="666961"/>
                </a:solidFill>
                <a:latin typeface="DejaVu Sans"/>
                <a:ea typeface="DejaVu Sans"/>
                <a:cs typeface="DejaVu Sans"/>
              </a:defRPr>
            </a:lvl3pPr>
            <a:lvl4pPr>
              <a:defRPr sz="1875" b="0">
                <a:solidFill>
                  <a:srgbClr val="666961"/>
                </a:solidFill>
                <a:latin typeface="DejaVu Sans"/>
                <a:ea typeface="DejaVu Sans"/>
                <a:cs typeface="DejaVu Sans"/>
              </a:defRPr>
            </a:lvl4pPr>
            <a:lvl5pPr>
              <a:defRPr sz="1875" b="0">
                <a:solidFill>
                  <a:srgbClr val="666961"/>
                </a:solidFill>
                <a:latin typeface="DejaVu Sans"/>
                <a:ea typeface="DejaVu Sans"/>
                <a:cs typeface="DejaVu Sans"/>
              </a:defRPr>
            </a:lvl5pPr>
            <a:lvl6pPr>
              <a:defRPr sz="1875" b="0">
                <a:solidFill>
                  <a:srgbClr val="666961"/>
                </a:solidFill>
                <a:latin typeface="DejaVu Sans"/>
                <a:ea typeface="DejaVu Sans"/>
                <a:cs typeface="DejaVu Sans"/>
              </a:defRPr>
            </a:lvl6pPr>
            <a:lvl7pPr>
              <a:defRPr sz="1875" b="0">
                <a:solidFill>
                  <a:srgbClr val="666961"/>
                </a:solidFill>
                <a:latin typeface="DejaVu Sans"/>
                <a:ea typeface="DejaVu Sans"/>
                <a:cs typeface="DejaVu Sans"/>
              </a:defRPr>
            </a:lvl7pPr>
            <a:lvl8pPr>
              <a:defRPr sz="1875" b="0">
                <a:solidFill>
                  <a:srgbClr val="666961"/>
                </a:solidFill>
                <a:latin typeface="DejaVu Sans"/>
                <a:ea typeface="DejaVu Sans"/>
                <a:cs typeface="DejaVu Sans"/>
              </a:defRPr>
            </a:lvl8pPr>
            <a:lvl9pPr>
              <a:defRPr sz="1875" b="0">
                <a:solidFill>
                  <a:srgbClr val="666961"/>
                </a:solidFill>
                <a:latin typeface="DejaVu Sans"/>
                <a:ea typeface="DejaVu Sans"/>
                <a:cs typeface="DejaVu Sans"/>
              </a:defRPr>
            </a:lvl9pPr>
          </a:lstStyle>
          <a:p xmlns:a="http://schemas.openxmlformats.org/drawingml/2006/main">
            <a:pPr>
              <a:defRPr sz="1875" b="0">
                <a:solidFill>
                  <a:srgbClr val="666961"/>
                </a:solidFill>
                <a:latin typeface="DejaVu Sans"/>
                <a:ea typeface="DejaVu Sans"/>
                <a:cs typeface="DejaVu Sans"/>
              </a:defRPr>
            </a:pPr>
            <a:r>
              <a:rPr sz="1875" b="0">
                <a:solidFill>
                  <a:srgbClr val="666961"/>
                </a:solidFill>
                <a:latin typeface="DejaVu Sans"/>
                <a:ea typeface="DejaVu Sans"/>
                <a:cs typeface="DejaVu Sans"/>
              </a:rPr>
              <a:t>Gerekirse toplantı odasında teklif ve iş ortaklığı değerlendirmesi</a:t>
            </a:r>
          </a:p>
        </p:txBody>
      </p:sp>
      <p:sp>
        <p:nvSpPr>
          <p:cNvPr id="13" name="text-12">
            <a:extLst xmlns:a="http://schemas.openxmlformats.org/drawingml/2006/main">
              <a:ext uri="{FF2B5EF4-FFF2-40B4-BE49-F238E27FC236}">
                <a16:creationId xmlns:a16="http://schemas.microsoft.com/office/drawing/2014/main" id="{FF923B3A-4E55-40E5-BA37-F3CF0ECA2E21}"/>
              </a:ext>
            </a:extLst>
          </p:cNvPr>
          <p:cNvSpPr>
            <a:spLocks xmlns:a="http://schemas.openxmlformats.org/drawingml/2006/main" noGrp="1"/>
          </p:cNvSpPr>
          <p:nvPr/>
        </p:nvSpPr>
        <p:spPr>
          <a:xfrm xmlns:a="http://schemas.openxmlformats.org/drawingml/2006/main">
            <a:off x="533400" y="48768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925" b="1">
                <a:solidFill>
                  <a:srgbClr val="A88700"/>
                </a:solidFill>
                <a:latin typeface="DejaVu Sans"/>
                <a:ea typeface="DejaVu Sans"/>
                <a:cs typeface="DejaVu Sans"/>
              </a:defRPr>
            </a:defPPr>
            <a:lvl1pPr>
              <a:defRPr sz="2925" b="1">
                <a:solidFill>
                  <a:srgbClr val="A88700"/>
                </a:solidFill>
                <a:latin typeface="DejaVu Sans"/>
                <a:ea typeface="DejaVu Sans"/>
                <a:cs typeface="DejaVu Sans"/>
              </a:defRPr>
            </a:lvl1pPr>
            <a:lvl2pPr>
              <a:defRPr sz="2925" b="1">
                <a:solidFill>
                  <a:srgbClr val="A88700"/>
                </a:solidFill>
                <a:latin typeface="DejaVu Sans"/>
                <a:ea typeface="DejaVu Sans"/>
                <a:cs typeface="DejaVu Sans"/>
              </a:defRPr>
            </a:lvl2pPr>
            <a:lvl3pPr>
              <a:defRPr sz="2925" b="1">
                <a:solidFill>
                  <a:srgbClr val="A88700"/>
                </a:solidFill>
                <a:latin typeface="DejaVu Sans"/>
                <a:ea typeface="DejaVu Sans"/>
                <a:cs typeface="DejaVu Sans"/>
              </a:defRPr>
            </a:lvl3pPr>
            <a:lvl4pPr>
              <a:defRPr sz="2925" b="1">
                <a:solidFill>
                  <a:srgbClr val="A88700"/>
                </a:solidFill>
                <a:latin typeface="DejaVu Sans"/>
                <a:ea typeface="DejaVu Sans"/>
                <a:cs typeface="DejaVu Sans"/>
              </a:defRPr>
            </a:lvl4pPr>
            <a:lvl5pPr>
              <a:defRPr sz="2925" b="1">
                <a:solidFill>
                  <a:srgbClr val="A88700"/>
                </a:solidFill>
                <a:latin typeface="DejaVu Sans"/>
                <a:ea typeface="DejaVu Sans"/>
                <a:cs typeface="DejaVu Sans"/>
              </a:defRPr>
            </a:lvl5pPr>
            <a:lvl6pPr>
              <a:defRPr sz="2925" b="1">
                <a:solidFill>
                  <a:srgbClr val="A88700"/>
                </a:solidFill>
                <a:latin typeface="DejaVu Sans"/>
                <a:ea typeface="DejaVu Sans"/>
                <a:cs typeface="DejaVu Sans"/>
              </a:defRPr>
            </a:lvl6pPr>
            <a:lvl7pPr>
              <a:defRPr sz="2925" b="1">
                <a:solidFill>
                  <a:srgbClr val="A88700"/>
                </a:solidFill>
                <a:latin typeface="DejaVu Sans"/>
                <a:ea typeface="DejaVu Sans"/>
                <a:cs typeface="DejaVu Sans"/>
              </a:defRPr>
            </a:lvl7pPr>
            <a:lvl8pPr>
              <a:defRPr sz="2925" b="1">
                <a:solidFill>
                  <a:srgbClr val="A88700"/>
                </a:solidFill>
                <a:latin typeface="DejaVu Sans"/>
                <a:ea typeface="DejaVu Sans"/>
                <a:cs typeface="DejaVu Sans"/>
              </a:defRPr>
            </a:lvl8pPr>
            <a:lvl9pPr>
              <a:defRPr sz="2925" b="1">
                <a:solidFill>
                  <a:srgbClr val="A88700"/>
                </a:solidFill>
                <a:latin typeface="DejaVu Sans"/>
                <a:ea typeface="DejaVu Sans"/>
                <a:cs typeface="DejaVu Sans"/>
              </a:defRPr>
            </a:lvl9pPr>
          </a:lstStyle>
          <a:p xmlns:a="http://schemas.openxmlformats.org/drawingml/2006/main">
            <a:pPr>
              <a:defRPr sz="2925" b="1">
                <a:solidFill>
                  <a:srgbClr val="A88700"/>
                </a:solidFill>
                <a:latin typeface="DejaVu Sans"/>
                <a:ea typeface="DejaVu Sans"/>
                <a:cs typeface="DejaVu Sans"/>
              </a:defRPr>
            </a:pPr>
            <a:r>
              <a:rPr sz="2925" b="1">
                <a:solidFill>
                  <a:srgbClr val="A88700"/>
                </a:solidFill>
                <a:latin typeface="DejaVu Sans"/>
                <a:ea typeface="DejaVu Sans"/>
                <a:cs typeface="DejaVu Sans"/>
              </a:rPr>
              <a:t>04</a:t>
            </a:r>
          </a:p>
        </p:txBody>
      </p:sp>
      <p:sp>
        <p:nvSpPr>
          <p:cNvPr id="14" name="text-13">
            <a:extLst xmlns:a="http://schemas.openxmlformats.org/drawingml/2006/main">
              <a:ext uri="{FF2B5EF4-FFF2-40B4-BE49-F238E27FC236}">
                <a16:creationId xmlns:a16="http://schemas.microsoft.com/office/drawing/2014/main" id="{E9D23C7D-4148-4C76-AE5A-499DCA5F7644}"/>
              </a:ext>
            </a:extLst>
          </p:cNvPr>
          <p:cNvSpPr>
            <a:spLocks xmlns:a="http://schemas.openxmlformats.org/drawingml/2006/main" noGrp="1"/>
          </p:cNvSpPr>
          <p:nvPr/>
        </p:nvSpPr>
        <p:spPr>
          <a:xfrm xmlns:a="http://schemas.openxmlformats.org/drawingml/2006/main">
            <a:off x="1571625" y="4876800"/>
            <a:ext cx="37147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2175" b="1">
                <a:solidFill>
                  <a:srgbClr val="222422"/>
                </a:solidFill>
                <a:latin typeface="DejaVu Sans"/>
                <a:ea typeface="DejaVu Sans"/>
                <a:cs typeface="DejaVu Sans"/>
              </a:defRPr>
            </a:defPPr>
            <a:lvl1pPr>
              <a:defRPr sz="2175" b="1">
                <a:solidFill>
                  <a:srgbClr val="222422"/>
                </a:solidFill>
                <a:latin typeface="DejaVu Sans"/>
                <a:ea typeface="DejaVu Sans"/>
                <a:cs typeface="DejaVu Sans"/>
              </a:defRPr>
            </a:lvl1pPr>
            <a:lvl2pPr>
              <a:defRPr sz="2175" b="1">
                <a:solidFill>
                  <a:srgbClr val="222422"/>
                </a:solidFill>
                <a:latin typeface="DejaVu Sans"/>
                <a:ea typeface="DejaVu Sans"/>
                <a:cs typeface="DejaVu Sans"/>
              </a:defRPr>
            </a:lvl2pPr>
            <a:lvl3pPr>
              <a:defRPr sz="2175" b="1">
                <a:solidFill>
                  <a:srgbClr val="222422"/>
                </a:solidFill>
                <a:latin typeface="DejaVu Sans"/>
                <a:ea typeface="DejaVu Sans"/>
                <a:cs typeface="DejaVu Sans"/>
              </a:defRPr>
            </a:lvl3pPr>
            <a:lvl4pPr>
              <a:defRPr sz="2175" b="1">
                <a:solidFill>
                  <a:srgbClr val="222422"/>
                </a:solidFill>
                <a:latin typeface="DejaVu Sans"/>
                <a:ea typeface="DejaVu Sans"/>
                <a:cs typeface="DejaVu Sans"/>
              </a:defRPr>
            </a:lvl4pPr>
            <a:lvl5pPr>
              <a:defRPr sz="2175" b="1">
                <a:solidFill>
                  <a:srgbClr val="222422"/>
                </a:solidFill>
                <a:latin typeface="DejaVu Sans"/>
                <a:ea typeface="DejaVu Sans"/>
                <a:cs typeface="DejaVu Sans"/>
              </a:defRPr>
            </a:lvl5pPr>
            <a:lvl6pPr>
              <a:defRPr sz="2175" b="1">
                <a:solidFill>
                  <a:srgbClr val="222422"/>
                </a:solidFill>
                <a:latin typeface="DejaVu Sans"/>
                <a:ea typeface="DejaVu Sans"/>
                <a:cs typeface="DejaVu Sans"/>
              </a:defRPr>
            </a:lvl6pPr>
            <a:lvl7pPr>
              <a:defRPr sz="2175" b="1">
                <a:solidFill>
                  <a:srgbClr val="222422"/>
                </a:solidFill>
                <a:latin typeface="DejaVu Sans"/>
                <a:ea typeface="DejaVu Sans"/>
                <a:cs typeface="DejaVu Sans"/>
              </a:defRPr>
            </a:lvl7pPr>
            <a:lvl8pPr>
              <a:defRPr sz="2175" b="1">
                <a:solidFill>
                  <a:srgbClr val="222422"/>
                </a:solidFill>
                <a:latin typeface="DejaVu Sans"/>
                <a:ea typeface="DejaVu Sans"/>
                <a:cs typeface="DejaVu Sans"/>
              </a:defRPr>
            </a:lvl8pPr>
            <a:lvl9pPr>
              <a:defRPr sz="2175" b="1">
                <a:solidFill>
                  <a:srgbClr val="222422"/>
                </a:solidFill>
                <a:latin typeface="DejaVu Sans"/>
                <a:ea typeface="DejaVu Sans"/>
                <a:cs typeface="DejaVu Sans"/>
              </a:defRPr>
            </a:lvl9pPr>
          </a:lstStyle>
          <a:p xmlns:a="http://schemas.openxmlformats.org/drawingml/2006/main">
            <a:pPr>
              <a:defRPr sz="2175" b="1">
                <a:solidFill>
                  <a:srgbClr val="222422"/>
                </a:solidFill>
                <a:latin typeface="DejaVu Sans"/>
                <a:ea typeface="DejaVu Sans"/>
                <a:cs typeface="DejaVu Sans"/>
              </a:defRPr>
            </a:pPr>
            <a:r>
              <a:rPr sz="2175" b="1">
                <a:solidFill>
                  <a:srgbClr val="222422"/>
                </a:solidFill>
                <a:latin typeface="DejaVu Sans"/>
                <a:ea typeface="DejaVu Sans"/>
                <a:cs typeface="DejaVu Sans"/>
              </a:rPr>
              <a:t>Kayıt ve takip</a:t>
            </a:r>
          </a:p>
        </p:txBody>
      </p:sp>
      <p:sp>
        <p:nvSpPr>
          <p:cNvPr id="15" name="text-14">
            <a:extLst xmlns:a="http://schemas.openxmlformats.org/drawingml/2006/main">
              <a:ext uri="{FF2B5EF4-FFF2-40B4-BE49-F238E27FC236}">
                <a16:creationId xmlns:a16="http://schemas.microsoft.com/office/drawing/2014/main" id="{853A4906-B0C6-44A0-B91F-30081B0F1D6B}"/>
              </a:ext>
            </a:extLst>
          </p:cNvPr>
          <p:cNvSpPr>
            <a:spLocks xmlns:a="http://schemas.openxmlformats.org/drawingml/2006/main" noGrp="1"/>
          </p:cNvSpPr>
          <p:nvPr/>
        </p:nvSpPr>
        <p:spPr>
          <a:xfrm xmlns:a="http://schemas.openxmlformats.org/drawingml/2006/main">
            <a:off x="5715000" y="4876800"/>
            <a:ext cx="58102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666961"/>
                </a:solidFill>
                <a:latin typeface="DejaVu Sans"/>
                <a:ea typeface="DejaVu Sans"/>
                <a:cs typeface="DejaVu Sans"/>
              </a:defRPr>
            </a:defPPr>
            <a:lvl1pPr>
              <a:defRPr sz="1875" b="0">
                <a:solidFill>
                  <a:srgbClr val="666961"/>
                </a:solidFill>
                <a:latin typeface="DejaVu Sans"/>
                <a:ea typeface="DejaVu Sans"/>
                <a:cs typeface="DejaVu Sans"/>
              </a:defRPr>
            </a:lvl1pPr>
            <a:lvl2pPr>
              <a:defRPr sz="1875" b="0">
                <a:solidFill>
                  <a:srgbClr val="666961"/>
                </a:solidFill>
                <a:latin typeface="DejaVu Sans"/>
                <a:ea typeface="DejaVu Sans"/>
                <a:cs typeface="DejaVu Sans"/>
              </a:defRPr>
            </a:lvl2pPr>
            <a:lvl3pPr>
              <a:defRPr sz="1875" b="0">
                <a:solidFill>
                  <a:srgbClr val="666961"/>
                </a:solidFill>
                <a:latin typeface="DejaVu Sans"/>
                <a:ea typeface="DejaVu Sans"/>
                <a:cs typeface="DejaVu Sans"/>
              </a:defRPr>
            </a:lvl3pPr>
            <a:lvl4pPr>
              <a:defRPr sz="1875" b="0">
                <a:solidFill>
                  <a:srgbClr val="666961"/>
                </a:solidFill>
                <a:latin typeface="DejaVu Sans"/>
                <a:ea typeface="DejaVu Sans"/>
                <a:cs typeface="DejaVu Sans"/>
              </a:defRPr>
            </a:lvl4pPr>
            <a:lvl5pPr>
              <a:defRPr sz="1875" b="0">
                <a:solidFill>
                  <a:srgbClr val="666961"/>
                </a:solidFill>
                <a:latin typeface="DejaVu Sans"/>
                <a:ea typeface="DejaVu Sans"/>
                <a:cs typeface="DejaVu Sans"/>
              </a:defRPr>
            </a:lvl5pPr>
            <a:lvl6pPr>
              <a:defRPr sz="1875" b="0">
                <a:solidFill>
                  <a:srgbClr val="666961"/>
                </a:solidFill>
                <a:latin typeface="DejaVu Sans"/>
                <a:ea typeface="DejaVu Sans"/>
                <a:cs typeface="DejaVu Sans"/>
              </a:defRPr>
            </a:lvl6pPr>
            <a:lvl7pPr>
              <a:defRPr sz="1875" b="0">
                <a:solidFill>
                  <a:srgbClr val="666961"/>
                </a:solidFill>
                <a:latin typeface="DejaVu Sans"/>
                <a:ea typeface="DejaVu Sans"/>
                <a:cs typeface="DejaVu Sans"/>
              </a:defRPr>
            </a:lvl7pPr>
            <a:lvl8pPr>
              <a:defRPr sz="1875" b="0">
                <a:solidFill>
                  <a:srgbClr val="666961"/>
                </a:solidFill>
                <a:latin typeface="DejaVu Sans"/>
                <a:ea typeface="DejaVu Sans"/>
                <a:cs typeface="DejaVu Sans"/>
              </a:defRPr>
            </a:lvl8pPr>
            <a:lvl9pPr>
              <a:defRPr sz="1875" b="0">
                <a:solidFill>
                  <a:srgbClr val="666961"/>
                </a:solidFill>
                <a:latin typeface="DejaVu Sans"/>
                <a:ea typeface="DejaVu Sans"/>
                <a:cs typeface="DejaVu Sans"/>
              </a:defRPr>
            </a:lvl9pPr>
          </a:lstStyle>
          <a:p xmlns:a="http://schemas.openxmlformats.org/drawingml/2006/main">
            <a:pPr>
              <a:defRPr sz="1875" b="0">
                <a:solidFill>
                  <a:srgbClr val="666961"/>
                </a:solidFill>
                <a:latin typeface="DejaVu Sans"/>
                <a:ea typeface="DejaVu Sans"/>
                <a:cs typeface="DejaVu Sans"/>
              </a:defRPr>
            </a:pPr>
            <a:r>
              <a:rPr sz="1875" b="0">
                <a:solidFill>
                  <a:srgbClr val="666961"/>
                </a:solidFill>
                <a:latin typeface="DejaVu Sans"/>
                <a:ea typeface="DejaVu Sans"/>
                <a:cs typeface="DejaVu Sans"/>
              </a:rPr>
              <a:t>Talep sahibine sonraki adımı, sorumlu kişiyi ve dönüş zamanını bildirme</a:t>
            </a:r>
          </a:p>
        </p:txBody>
      </p:sp>
    </p:spTree>
    <p:extLst>
      <p:ext uri="{BB962C8B-B14F-4D97-AF65-F5344CB8AC3E}">
        <p14:creationId xmlns:p14="http://schemas.microsoft.com/office/powerpoint/2010/main" val="1498835171"/>
      </p:ext>
    </p:extLst>
  </p:cSld>
</p:sld>
</file>

<file path=ppt/slides/slide7.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6DAD583-DFB8-48A7-88E0-813149652BBC}"/>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Örnek alan programı</a:t>
            </a:r>
          </a:p>
        </p:txBody>
      </p:sp>
      <p:sp>
        <p:nvSpPr>
          <p:cNvPr id="2" name="text-1">
            <a:extLst xmlns:a="http://schemas.openxmlformats.org/drawingml/2006/main">
              <a:ext uri="{FF2B5EF4-FFF2-40B4-BE49-F238E27FC236}">
                <a16:creationId xmlns:a16="http://schemas.microsoft.com/office/drawing/2014/main" id="{2D81E48E-8152-4044-A0B7-F43C45FC4D2B}"/>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7655D318-C2C8-4473-8778-78A7EC1C82EA}"/>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07</a:t>
            </a:r>
          </a:p>
        </p:txBody>
      </p:sp>
      <p:sp>
        <p:nvSpPr>
          <p:cNvPr id="4" name="text-3">
            <a:extLst xmlns:a="http://schemas.openxmlformats.org/drawingml/2006/main">
              <a:ext uri="{FF2B5EF4-FFF2-40B4-BE49-F238E27FC236}">
                <a16:creationId xmlns:a16="http://schemas.microsoft.com/office/drawing/2014/main" id="{7F22BB86-C85B-42D9-937A-53ED88FA48E2}"/>
              </a:ext>
            </a:extLst>
          </p:cNvPr>
          <p:cNvSpPr>
            <a:spLocks xmlns:a="http://schemas.openxmlformats.org/drawingml/2006/main" noGrp="1"/>
          </p:cNvSpPr>
          <p:nvPr/>
        </p:nvSpPr>
        <p:spPr>
          <a:xfrm xmlns:a="http://schemas.openxmlformats.org/drawingml/2006/main">
            <a:off x="533400" y="1152525"/>
            <a:ext cx="10477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75" b="0">
                <a:solidFill>
                  <a:srgbClr val="666961"/>
                </a:solidFill>
                <a:latin typeface="DejaVu Sans"/>
                <a:ea typeface="DejaVu Sans"/>
                <a:cs typeface="DejaVu Sans"/>
              </a:defRPr>
            </a:defPPr>
            <a:lvl1pPr>
              <a:defRPr sz="1875" b="0">
                <a:solidFill>
                  <a:srgbClr val="666961"/>
                </a:solidFill>
                <a:latin typeface="DejaVu Sans"/>
                <a:ea typeface="DejaVu Sans"/>
                <a:cs typeface="DejaVu Sans"/>
              </a:defRPr>
            </a:lvl1pPr>
            <a:lvl2pPr>
              <a:defRPr sz="1875" b="0">
                <a:solidFill>
                  <a:srgbClr val="666961"/>
                </a:solidFill>
                <a:latin typeface="DejaVu Sans"/>
                <a:ea typeface="DejaVu Sans"/>
                <a:cs typeface="DejaVu Sans"/>
              </a:defRPr>
            </a:lvl2pPr>
            <a:lvl3pPr>
              <a:defRPr sz="1875" b="0">
                <a:solidFill>
                  <a:srgbClr val="666961"/>
                </a:solidFill>
                <a:latin typeface="DejaVu Sans"/>
                <a:ea typeface="DejaVu Sans"/>
                <a:cs typeface="DejaVu Sans"/>
              </a:defRPr>
            </a:lvl3pPr>
            <a:lvl4pPr>
              <a:defRPr sz="1875" b="0">
                <a:solidFill>
                  <a:srgbClr val="666961"/>
                </a:solidFill>
                <a:latin typeface="DejaVu Sans"/>
                <a:ea typeface="DejaVu Sans"/>
                <a:cs typeface="DejaVu Sans"/>
              </a:defRPr>
            </a:lvl4pPr>
            <a:lvl5pPr>
              <a:defRPr sz="1875" b="0">
                <a:solidFill>
                  <a:srgbClr val="666961"/>
                </a:solidFill>
                <a:latin typeface="DejaVu Sans"/>
                <a:ea typeface="DejaVu Sans"/>
                <a:cs typeface="DejaVu Sans"/>
              </a:defRPr>
            </a:lvl5pPr>
            <a:lvl6pPr>
              <a:defRPr sz="1875" b="0">
                <a:solidFill>
                  <a:srgbClr val="666961"/>
                </a:solidFill>
                <a:latin typeface="DejaVu Sans"/>
                <a:ea typeface="DejaVu Sans"/>
                <a:cs typeface="DejaVu Sans"/>
              </a:defRPr>
            </a:lvl6pPr>
            <a:lvl7pPr>
              <a:defRPr sz="1875" b="0">
                <a:solidFill>
                  <a:srgbClr val="666961"/>
                </a:solidFill>
                <a:latin typeface="DejaVu Sans"/>
                <a:ea typeface="DejaVu Sans"/>
                <a:cs typeface="DejaVu Sans"/>
              </a:defRPr>
            </a:lvl7pPr>
            <a:lvl8pPr>
              <a:defRPr sz="1875" b="0">
                <a:solidFill>
                  <a:srgbClr val="666961"/>
                </a:solidFill>
                <a:latin typeface="DejaVu Sans"/>
                <a:ea typeface="DejaVu Sans"/>
                <a:cs typeface="DejaVu Sans"/>
              </a:defRPr>
            </a:lvl8pPr>
            <a:lvl9pPr>
              <a:defRPr sz="1875" b="0">
                <a:solidFill>
                  <a:srgbClr val="666961"/>
                </a:solidFill>
                <a:latin typeface="DejaVu Sans"/>
                <a:ea typeface="DejaVu Sans"/>
                <a:cs typeface="DejaVu Sans"/>
              </a:defRPr>
            </a:lvl9pPr>
          </a:lstStyle>
          <a:p xmlns:a="http://schemas.openxmlformats.org/drawingml/2006/main">
            <a:pPr>
              <a:defRPr sz="1875" b="0">
                <a:solidFill>
                  <a:srgbClr val="666961"/>
                </a:solidFill>
                <a:latin typeface="DejaVu Sans"/>
                <a:ea typeface="DejaVu Sans"/>
                <a:cs typeface="DejaVu Sans"/>
              </a:defRPr>
            </a:pPr>
            <a:r>
              <a:rPr sz="1875" b="0">
                <a:solidFill>
                  <a:srgbClr val="666961"/>
                </a:solidFill>
                <a:latin typeface="DejaVu Sans"/>
                <a:ea typeface="DejaVu Sans"/>
                <a:cs typeface="DejaVu Sans"/>
              </a:rPr>
              <a:t>180 m² üzerinden başlangıç önerisi</a:t>
            </a:r>
          </a:p>
        </p:txBody>
      </p:sp>
      <p:graphicFrame>
        <p:nvGraphicFramePr>
          <p:cNvPr id="5" name="">
            <a:extLst xmlns:a="http://schemas.openxmlformats.org/drawingml/2006/main">
              <a:ext uri="{FF2B5EF4-FFF2-40B4-BE49-F238E27FC236}">
                <a16:creationId xmlns:a16="http://schemas.microsoft.com/office/drawing/2014/main" id="{D0D88D68-8483-437A-AB08-9AB802F6CE46}"/>
              </a:ext>
            </a:extLst>
          </p:cNvPr>
          <p:cNvGraphicFramePr/>
          <p:nvPr/>
        </p:nvGraphicFramePr>
        <p:xfrm>
          <a:off xmlns:a="http://schemas.openxmlformats.org/drawingml/2006/main" x="533400" y="1743075"/>
          <a:ext xmlns:a="http://schemas.openxmlformats.org/drawingml/2006/main" cx="11125200" cy="4000500"/>
        </p:xfrm>
        <a:graphic xmlns:a="http://schemas.openxmlformats.org/drawingml/2006/main">
          <a:graphicData uri="http://schemas.openxmlformats.org/drawingml/2006/table">
            <a:tbl>
              <a:tblPr/>
              <a:tblGrid>
                <a:gridCol w="8572500"/>
                <a:gridCol w="2552700"/>
              </a:tblGrid>
              <a:tr h="500063">
                <a:tc>
                  <a:txBody>
                    <a:bodyPr lIns="114300" tIns="114300" rIns="114300" bIns="114300"/>
                    <a:lstStyle/>
                    <a:p>
                      <a:r>
                        <a:rPr sz="1725" b="1">
                          <a:solidFill>
                            <a:srgbClr val="FFFFFF"/>
                          </a:solidFill>
                          <a:latin typeface="DejaVu Sans"/>
                          <a:ea typeface="DejaVu Sans"/>
                          <a:cs typeface="DejaVu Sans"/>
                        </a:rPr>
                        <a:t>Bölüm</a:t>
                      </a:r>
                    </a:p>
                  </a:txBody>
                  <a:tcPr marL="91440" marR="91440" marT="45720" marB="45720">
                    <a:lnL w="9525">
                      <a:solidFill>
                        <a:srgbClr val="DEDCD3"/>
                      </a:solidFill>
                      <a:prstDash val="solid"/>
                    </a:lnL>
                    <a:lnR w="9525">
                      <a:solidFill>
                        <a:srgbClr val="DEDCD3"/>
                      </a:solidFill>
                      <a:prstDash val="solid"/>
                    </a:lnR>
                    <a:lnT w="9525">
                      <a:solidFill>
                        <a:srgbClr val="DEDCD3"/>
                      </a:solidFill>
                      <a:prstDash val="solid"/>
                    </a:lnT>
                    <a:lnB w="9525">
                      <a:solidFill>
                        <a:srgbClr val="DEDCD3"/>
                      </a:solidFill>
                      <a:prstDash val="solid"/>
                    </a:lnB>
                    <a:solidFill>
                      <a:srgbClr val="222422"/>
                    </a:solidFill>
                  </a:tcPr>
                </a:tc>
                <a:tc>
                  <a:txBody>
                    <a:bodyPr lIns="114300" tIns="114300" rIns="114300" bIns="114300"/>
                    <a:lstStyle/>
                    <a:p>
                      <a:r>
                        <a:rPr sz="1725" b="1">
                          <a:solidFill>
                            <a:srgbClr val="FFFFFF"/>
                          </a:solidFill>
                          <a:latin typeface="DejaVu Sans"/>
                          <a:ea typeface="DejaVu Sans"/>
                          <a:cs typeface="DejaVu Sans"/>
                        </a:rPr>
                        <a:t>Önerilen alan</a:t>
                      </a:r>
                    </a:p>
                  </a:txBody>
                  <a:tcPr marL="91440" marR="91440" marT="45720" marB="45720">
                    <a:lnR w="9525">
                      <a:solidFill>
                        <a:srgbClr val="DEDCD3"/>
                      </a:solidFill>
                      <a:prstDash val="solid"/>
                    </a:lnR>
                    <a:lnT w="9525">
                      <a:solidFill>
                        <a:srgbClr val="DEDCD3"/>
                      </a:solidFill>
                      <a:prstDash val="solid"/>
                    </a:lnT>
                    <a:lnB w="9525">
                      <a:solidFill>
                        <a:srgbClr val="DEDCD3"/>
                      </a:solidFill>
                      <a:prstDash val="solid"/>
                    </a:lnB>
                    <a:solidFill>
                      <a:srgbClr val="222422"/>
                    </a:solidFill>
                  </a:tcPr>
                </a:tc>
              </a:tr>
              <a:tr h="500063">
                <a:tc>
                  <a:txBody>
                    <a:bodyPr lIns="114300" tIns="114300" rIns="114300" bIns="114300"/>
                    <a:lstStyle/>
                    <a:p>
                      <a:r>
                        <a:rPr sz="1725" b="0">
                          <a:solidFill>
                            <a:srgbClr val="222422"/>
                          </a:solidFill>
                          <a:latin typeface="DejaVu Sans"/>
                          <a:ea typeface="DejaVu Sans"/>
                          <a:cs typeface="DejaVu Sans"/>
                        </a:rPr>
                        <a:t>Karşılama, bankolar ve bekleme</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8F7F2"/>
                    </a:solidFill>
                  </a:tcPr>
                </a:tc>
                <a:tc>
                  <a:txBody>
                    <a:bodyPr lIns="114300" tIns="114300" rIns="114300" bIns="114300"/>
                    <a:lstStyle/>
                    <a:p>
                      <a:r>
                        <a:rPr sz="1725" b="0">
                          <a:solidFill>
                            <a:srgbClr val="222422"/>
                          </a:solidFill>
                          <a:latin typeface="DejaVu Sans"/>
                          <a:ea typeface="DejaVu Sans"/>
                          <a:cs typeface="DejaVu Sans"/>
                        </a:rPr>
                        <a:t>42 m²</a:t>
                      </a:r>
                    </a:p>
                  </a:txBody>
                  <a:tcPr marL="91440" marR="91440" marT="45720" marB="45720">
                    <a:lnR w="9525">
                      <a:solidFill>
                        <a:srgbClr val="DEDCD3"/>
                      </a:solidFill>
                      <a:prstDash val="solid"/>
                    </a:lnR>
                    <a:lnB w="9525">
                      <a:solidFill>
                        <a:srgbClr val="DEDCD3"/>
                      </a:solidFill>
                      <a:prstDash val="solid"/>
                    </a:lnB>
                    <a:solidFill>
                      <a:srgbClr val="F8F7F2"/>
                    </a:solidFill>
                  </a:tcPr>
                </a:tc>
              </a:tr>
              <a:tr h="500063">
                <a:tc>
                  <a:txBody>
                    <a:bodyPr lIns="114300" tIns="114300" rIns="114300" bIns="114300"/>
                    <a:lstStyle/>
                    <a:p>
                      <a:r>
                        <a:rPr sz="1725" b="0">
                          <a:solidFill>
                            <a:srgbClr val="222422"/>
                          </a:solidFill>
                          <a:latin typeface="DejaVu Sans"/>
                          <a:ea typeface="DejaVu Sans"/>
                          <a:cs typeface="DejaVu Sans"/>
                        </a:rPr>
                        <a:t>4 müşteri temsilcisi masası</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8F7F2"/>
                    </a:solidFill>
                  </a:tcPr>
                </a:tc>
                <a:tc>
                  <a:txBody>
                    <a:bodyPr lIns="114300" tIns="114300" rIns="114300" bIns="114300"/>
                    <a:lstStyle/>
                    <a:p>
                      <a:r>
                        <a:rPr sz="1725" b="0">
                          <a:solidFill>
                            <a:srgbClr val="222422"/>
                          </a:solidFill>
                          <a:latin typeface="DejaVu Sans"/>
                          <a:ea typeface="DejaVu Sans"/>
                          <a:cs typeface="DejaVu Sans"/>
                        </a:rPr>
                        <a:t>32 m²</a:t>
                      </a:r>
                    </a:p>
                  </a:txBody>
                  <a:tcPr marL="91440" marR="91440" marT="45720" marB="45720">
                    <a:lnR w="9525">
                      <a:solidFill>
                        <a:srgbClr val="DEDCD3"/>
                      </a:solidFill>
                      <a:prstDash val="solid"/>
                    </a:lnR>
                    <a:lnB w="9525">
                      <a:solidFill>
                        <a:srgbClr val="DEDCD3"/>
                      </a:solidFill>
                      <a:prstDash val="solid"/>
                    </a:lnB>
                    <a:solidFill>
                      <a:srgbClr val="F8F7F2"/>
                    </a:solidFill>
                  </a:tcPr>
                </a:tc>
              </a:tr>
              <a:tr h="500063">
                <a:tc>
                  <a:txBody>
                    <a:bodyPr lIns="114300" tIns="114300" rIns="114300" bIns="114300"/>
                    <a:lstStyle/>
                    <a:p>
                      <a:r>
                        <a:rPr sz="1725" b="0">
                          <a:solidFill>
                            <a:srgbClr val="222422"/>
                          </a:solidFill>
                          <a:latin typeface="DejaVu Sans"/>
                          <a:ea typeface="DejaVu Sans"/>
                          <a:cs typeface="DejaVu Sans"/>
                        </a:rPr>
                        <a:t>4 ve 6 kişilik toplantı odaları</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8F7F2"/>
                    </a:solidFill>
                  </a:tcPr>
                </a:tc>
                <a:tc>
                  <a:txBody>
                    <a:bodyPr lIns="114300" tIns="114300" rIns="114300" bIns="114300"/>
                    <a:lstStyle/>
                    <a:p>
                      <a:r>
                        <a:rPr sz="1725" b="0">
                          <a:solidFill>
                            <a:srgbClr val="222422"/>
                          </a:solidFill>
                          <a:latin typeface="DejaVu Sans"/>
                          <a:ea typeface="DejaVu Sans"/>
                          <a:cs typeface="DejaVu Sans"/>
                        </a:rPr>
                        <a:t>28 m²</a:t>
                      </a:r>
                    </a:p>
                  </a:txBody>
                  <a:tcPr marL="91440" marR="91440" marT="45720" marB="45720">
                    <a:lnR w="9525">
                      <a:solidFill>
                        <a:srgbClr val="DEDCD3"/>
                      </a:solidFill>
                      <a:prstDash val="solid"/>
                    </a:lnR>
                    <a:lnB w="9525">
                      <a:solidFill>
                        <a:srgbClr val="DEDCD3"/>
                      </a:solidFill>
                      <a:prstDash val="solid"/>
                    </a:lnB>
                    <a:solidFill>
                      <a:srgbClr val="F8F7F2"/>
                    </a:solidFill>
                  </a:tcPr>
                </a:tc>
              </a:tr>
              <a:tr h="500063">
                <a:tc>
                  <a:txBody>
                    <a:bodyPr lIns="114300" tIns="114300" rIns="114300" bIns="114300"/>
                    <a:lstStyle/>
                    <a:p>
                      <a:r>
                        <a:rPr sz="1725" b="0">
                          <a:solidFill>
                            <a:srgbClr val="222422"/>
                          </a:solidFill>
                          <a:latin typeface="DejaVu Sans"/>
                          <a:ea typeface="DejaVu Sans"/>
                          <a:cs typeface="DejaVu Sans"/>
                        </a:rPr>
                        <a:t>Müdür odası</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8F7F2"/>
                    </a:solidFill>
                  </a:tcPr>
                </a:tc>
                <a:tc>
                  <a:txBody>
                    <a:bodyPr lIns="114300" tIns="114300" rIns="114300" bIns="114300"/>
                    <a:lstStyle/>
                    <a:p>
                      <a:r>
                        <a:rPr sz="1725" b="0">
                          <a:solidFill>
                            <a:srgbClr val="222422"/>
                          </a:solidFill>
                          <a:latin typeface="DejaVu Sans"/>
                          <a:ea typeface="DejaVu Sans"/>
                          <a:cs typeface="DejaVu Sans"/>
                        </a:rPr>
                        <a:t>14 m²</a:t>
                      </a:r>
                    </a:p>
                  </a:txBody>
                  <a:tcPr marL="91440" marR="91440" marT="45720" marB="45720">
                    <a:lnR w="9525">
                      <a:solidFill>
                        <a:srgbClr val="DEDCD3"/>
                      </a:solidFill>
                      <a:prstDash val="solid"/>
                    </a:lnR>
                    <a:lnB w="9525">
                      <a:solidFill>
                        <a:srgbClr val="DEDCD3"/>
                      </a:solidFill>
                      <a:prstDash val="solid"/>
                    </a:lnB>
                    <a:solidFill>
                      <a:srgbClr val="F8F7F2"/>
                    </a:solidFill>
                  </a:tcPr>
                </a:tc>
              </a:tr>
              <a:tr h="500063">
                <a:tc>
                  <a:txBody>
                    <a:bodyPr lIns="114300" tIns="114300" rIns="114300" bIns="114300"/>
                    <a:lstStyle/>
                    <a:p>
                      <a:r>
                        <a:rPr sz="1725" b="0">
                          <a:solidFill>
                            <a:srgbClr val="222422"/>
                          </a:solidFill>
                          <a:latin typeface="DejaVu Sans"/>
                          <a:ea typeface="DejaVu Sans"/>
                          <a:cs typeface="DejaVu Sans"/>
                        </a:rPr>
                        <a:t>Arşiv, personel, mutfak ve WC</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8F7F2"/>
                    </a:solidFill>
                  </a:tcPr>
                </a:tc>
                <a:tc>
                  <a:txBody>
                    <a:bodyPr lIns="114300" tIns="114300" rIns="114300" bIns="114300"/>
                    <a:lstStyle/>
                    <a:p>
                      <a:r>
                        <a:rPr sz="1725" b="0">
                          <a:solidFill>
                            <a:srgbClr val="222422"/>
                          </a:solidFill>
                          <a:latin typeface="DejaVu Sans"/>
                          <a:ea typeface="DejaVu Sans"/>
                          <a:cs typeface="DejaVu Sans"/>
                        </a:rPr>
                        <a:t>28 m²</a:t>
                      </a:r>
                    </a:p>
                  </a:txBody>
                  <a:tcPr marL="91440" marR="91440" marT="45720" marB="45720">
                    <a:lnR w="9525">
                      <a:solidFill>
                        <a:srgbClr val="DEDCD3"/>
                      </a:solidFill>
                      <a:prstDash val="solid"/>
                    </a:lnR>
                    <a:lnB w="9525">
                      <a:solidFill>
                        <a:srgbClr val="DEDCD3"/>
                      </a:solidFill>
                      <a:prstDash val="solid"/>
                    </a:lnB>
                    <a:solidFill>
                      <a:srgbClr val="F8F7F2"/>
                    </a:solidFill>
                  </a:tcPr>
                </a:tc>
              </a:tr>
              <a:tr h="500063">
                <a:tc>
                  <a:txBody>
                    <a:bodyPr lIns="114300" tIns="114300" rIns="114300" bIns="114300"/>
                    <a:lstStyle/>
                    <a:p>
                      <a:r>
                        <a:rPr sz="1725" b="0">
                          <a:solidFill>
                            <a:srgbClr val="222422"/>
                          </a:solidFill>
                          <a:latin typeface="DejaVu Sans"/>
                          <a:ea typeface="DejaVu Sans"/>
                          <a:cs typeface="DejaVu Sans"/>
                        </a:rPr>
                        <a:t>Dolaşım ve bölmeler</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8F7F2"/>
                    </a:solidFill>
                  </a:tcPr>
                </a:tc>
                <a:tc>
                  <a:txBody>
                    <a:bodyPr lIns="114300" tIns="114300" rIns="114300" bIns="114300"/>
                    <a:lstStyle/>
                    <a:p>
                      <a:r>
                        <a:rPr sz="1725" b="0">
                          <a:solidFill>
                            <a:srgbClr val="222422"/>
                          </a:solidFill>
                          <a:latin typeface="DejaVu Sans"/>
                          <a:ea typeface="DejaVu Sans"/>
                          <a:cs typeface="DejaVu Sans"/>
                        </a:rPr>
                        <a:t>36 m²</a:t>
                      </a:r>
                    </a:p>
                  </a:txBody>
                  <a:tcPr marL="91440" marR="91440" marT="45720" marB="45720">
                    <a:lnR w="9525">
                      <a:solidFill>
                        <a:srgbClr val="DEDCD3"/>
                      </a:solidFill>
                      <a:prstDash val="solid"/>
                    </a:lnR>
                    <a:lnB w="9525">
                      <a:solidFill>
                        <a:srgbClr val="DEDCD3"/>
                      </a:solidFill>
                      <a:prstDash val="solid"/>
                    </a:lnB>
                    <a:solidFill>
                      <a:srgbClr val="F8F7F2"/>
                    </a:solidFill>
                  </a:tcPr>
                </a:tc>
              </a:tr>
              <a:tr h="500063">
                <a:tc>
                  <a:txBody>
                    <a:bodyPr lIns="114300" tIns="114300" rIns="114300" bIns="114300"/>
                    <a:lstStyle/>
                    <a:p>
                      <a:r>
                        <a:rPr sz="1725" b="1">
                          <a:solidFill>
                            <a:srgbClr val="222422"/>
                          </a:solidFill>
                          <a:latin typeface="DejaVu Sans"/>
                          <a:ea typeface="DejaVu Sans"/>
                          <a:cs typeface="DejaVu Sans"/>
                        </a:rPr>
                        <a:t>TOPLAM</a:t>
                      </a:r>
                    </a:p>
                  </a:txBody>
                  <a:tcPr marL="91440" marR="91440" marT="45720" marB="45720">
                    <a:lnL w="9525">
                      <a:solidFill>
                        <a:srgbClr val="DEDCD3"/>
                      </a:solidFill>
                      <a:prstDash val="solid"/>
                    </a:lnL>
                    <a:lnR w="9525">
                      <a:solidFill>
                        <a:srgbClr val="DEDCD3"/>
                      </a:solidFill>
                      <a:prstDash val="solid"/>
                    </a:lnR>
                    <a:lnB w="9525">
                      <a:solidFill>
                        <a:srgbClr val="DEDCD3"/>
                      </a:solidFill>
                      <a:prstDash val="solid"/>
                    </a:lnB>
                    <a:solidFill>
                      <a:srgbClr val="F7C600"/>
                    </a:solidFill>
                  </a:tcPr>
                </a:tc>
                <a:tc>
                  <a:txBody>
                    <a:bodyPr lIns="114300" tIns="114300" rIns="114300" bIns="114300"/>
                    <a:lstStyle/>
                    <a:p>
                      <a:r>
                        <a:rPr sz="1725" b="1">
                          <a:solidFill>
                            <a:srgbClr val="222422"/>
                          </a:solidFill>
                          <a:latin typeface="DejaVu Sans"/>
                          <a:ea typeface="DejaVu Sans"/>
                          <a:cs typeface="DejaVu Sans"/>
                        </a:rPr>
                        <a:t>180 m²</a:t>
                      </a:r>
                    </a:p>
                  </a:txBody>
                  <a:tcPr marL="91440" marR="91440" marT="45720" marB="45720">
                    <a:lnR w="9525">
                      <a:solidFill>
                        <a:srgbClr val="DEDCD3"/>
                      </a:solidFill>
                      <a:prstDash val="solid"/>
                    </a:lnR>
                    <a:lnB w="9525">
                      <a:solidFill>
                        <a:srgbClr val="DEDCD3"/>
                      </a:solidFill>
                      <a:prstDash val="solid"/>
                    </a:lnB>
                    <a:solidFill>
                      <a:srgbClr val="F7C600"/>
                    </a:solidFill>
                  </a:tcPr>
                </a:tc>
              </a:tr>
            </a:tbl>
          </a:graphicData>
        </a:graphic>
      </p:graphicFrame>
      <p:sp>
        <p:nvSpPr>
          <p:cNvPr id="6" name="text-4">
            <a:extLst xmlns:a="http://schemas.openxmlformats.org/drawingml/2006/main">
              <a:ext uri="{FF2B5EF4-FFF2-40B4-BE49-F238E27FC236}">
                <a16:creationId xmlns:a16="http://schemas.microsoft.com/office/drawing/2014/main" id="{BD1540EC-ACD2-4FF5-B5D9-AD5D720B2B63}"/>
              </a:ext>
            </a:extLst>
          </p:cNvPr>
          <p:cNvSpPr>
            <a:spLocks xmlns:a="http://schemas.openxmlformats.org/drawingml/2006/main" noGrp="1"/>
          </p:cNvSpPr>
          <p:nvPr/>
        </p:nvSpPr>
        <p:spPr>
          <a:xfrm xmlns:a="http://schemas.openxmlformats.org/drawingml/2006/main">
            <a:off x="533400" y="5943600"/>
            <a:ext cx="111252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425" b="0">
                <a:solidFill>
                  <a:srgbClr val="666961"/>
                </a:solidFill>
                <a:latin typeface="DejaVu Sans"/>
                <a:ea typeface="DejaVu Sans"/>
                <a:cs typeface="DejaVu Sans"/>
              </a:defRPr>
            </a:defPPr>
            <a:lvl1pPr>
              <a:defRPr sz="1425" b="0">
                <a:solidFill>
                  <a:srgbClr val="666961"/>
                </a:solidFill>
                <a:latin typeface="DejaVu Sans"/>
                <a:ea typeface="DejaVu Sans"/>
                <a:cs typeface="DejaVu Sans"/>
              </a:defRPr>
            </a:lvl1pPr>
            <a:lvl2pPr>
              <a:defRPr sz="1425" b="0">
                <a:solidFill>
                  <a:srgbClr val="666961"/>
                </a:solidFill>
                <a:latin typeface="DejaVu Sans"/>
                <a:ea typeface="DejaVu Sans"/>
                <a:cs typeface="DejaVu Sans"/>
              </a:defRPr>
            </a:lvl2pPr>
            <a:lvl3pPr>
              <a:defRPr sz="1425" b="0">
                <a:solidFill>
                  <a:srgbClr val="666961"/>
                </a:solidFill>
                <a:latin typeface="DejaVu Sans"/>
                <a:ea typeface="DejaVu Sans"/>
                <a:cs typeface="DejaVu Sans"/>
              </a:defRPr>
            </a:lvl3pPr>
            <a:lvl4pPr>
              <a:defRPr sz="1425" b="0">
                <a:solidFill>
                  <a:srgbClr val="666961"/>
                </a:solidFill>
                <a:latin typeface="DejaVu Sans"/>
                <a:ea typeface="DejaVu Sans"/>
                <a:cs typeface="DejaVu Sans"/>
              </a:defRPr>
            </a:lvl4pPr>
            <a:lvl5pPr>
              <a:defRPr sz="1425" b="0">
                <a:solidFill>
                  <a:srgbClr val="666961"/>
                </a:solidFill>
                <a:latin typeface="DejaVu Sans"/>
                <a:ea typeface="DejaVu Sans"/>
                <a:cs typeface="DejaVu Sans"/>
              </a:defRPr>
            </a:lvl5pPr>
            <a:lvl6pPr>
              <a:defRPr sz="1425" b="0">
                <a:solidFill>
                  <a:srgbClr val="666961"/>
                </a:solidFill>
                <a:latin typeface="DejaVu Sans"/>
                <a:ea typeface="DejaVu Sans"/>
                <a:cs typeface="DejaVu Sans"/>
              </a:defRPr>
            </a:lvl6pPr>
            <a:lvl7pPr>
              <a:defRPr sz="1425" b="0">
                <a:solidFill>
                  <a:srgbClr val="666961"/>
                </a:solidFill>
                <a:latin typeface="DejaVu Sans"/>
                <a:ea typeface="DejaVu Sans"/>
                <a:cs typeface="DejaVu Sans"/>
              </a:defRPr>
            </a:lvl7pPr>
            <a:lvl8pPr>
              <a:defRPr sz="1425" b="0">
                <a:solidFill>
                  <a:srgbClr val="666961"/>
                </a:solidFill>
                <a:latin typeface="DejaVu Sans"/>
                <a:ea typeface="DejaVu Sans"/>
                <a:cs typeface="DejaVu Sans"/>
              </a:defRPr>
            </a:lvl8pPr>
            <a:lvl9pPr>
              <a:defRPr sz="1425" b="0">
                <a:solidFill>
                  <a:srgbClr val="666961"/>
                </a:solidFill>
                <a:latin typeface="DejaVu Sans"/>
                <a:ea typeface="DejaVu Sans"/>
                <a:cs typeface="DejaVu Sans"/>
              </a:defRPr>
            </a:lvl9pPr>
          </a:lstStyle>
          <a:p xmlns:a="http://schemas.openxmlformats.org/drawingml/2006/main">
            <a:pPr>
              <a:defRPr sz="1425" b="0">
                <a:solidFill>
                  <a:srgbClr val="666961"/>
                </a:solidFill>
                <a:latin typeface="DejaVu Sans"/>
                <a:ea typeface="DejaVu Sans"/>
                <a:cs typeface="DejaVu Sans"/>
              </a:defRPr>
            </a:pPr>
            <a:r>
              <a:rPr sz="1425" b="0">
                <a:solidFill>
                  <a:srgbClr val="666961"/>
                </a:solidFill>
                <a:latin typeface="DejaVu Sans"/>
                <a:ea typeface="DejaVu Sans"/>
                <a:cs typeface="DejaVu Sans"/>
              </a:rPr>
              <a:t>Konsept alan dağılımıdır. Duvarlar, tesisat ve mevcut yapı koşulları projede ölçülerek netleşir.</a:t>
            </a:r>
          </a:p>
        </p:txBody>
      </p:sp>
    </p:spTree>
    <p:extLst>
      <p:ext uri="{BB962C8B-B14F-4D97-AF65-F5344CB8AC3E}">
        <p14:creationId xmlns:p14="http://schemas.microsoft.com/office/powerpoint/2010/main" val="2007852842"/>
      </p:ext>
    </p:extLst>
  </p:cSld>
</p:sld>
</file>

<file path=ppt/slides/slide8.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DF0FE9C7-E05F-4F77-9747-228E461ABE83}"/>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Goosmart iş modelinde şubenin rolü</a:t>
            </a:r>
          </a:p>
        </p:txBody>
      </p:sp>
      <p:sp>
        <p:nvSpPr>
          <p:cNvPr id="2" name="text-1">
            <a:extLst xmlns:a="http://schemas.openxmlformats.org/drawingml/2006/main">
              <a:ext uri="{FF2B5EF4-FFF2-40B4-BE49-F238E27FC236}">
                <a16:creationId xmlns:a16="http://schemas.microsoft.com/office/drawing/2014/main" id="{DF3A58D6-36DC-4664-8A25-2D620145A072}"/>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82EE5E04-0F30-4A2A-89C9-4D6CD9115416}"/>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08</a:t>
            </a:r>
          </a:p>
        </p:txBody>
      </p:sp>
      <p:sp>
        <p:nvSpPr>
          <p:cNvPr id="4" name="text-3">
            <a:extLst xmlns:a="http://schemas.openxmlformats.org/drawingml/2006/main">
              <a:ext uri="{FF2B5EF4-FFF2-40B4-BE49-F238E27FC236}">
                <a16:creationId xmlns:a16="http://schemas.microsoft.com/office/drawing/2014/main" id="{FAD5AD67-D817-46C5-BBB8-BFDC9689BBE0}"/>
              </a:ext>
            </a:extLst>
          </p:cNvPr>
          <p:cNvSpPr>
            <a:spLocks xmlns:a="http://schemas.openxmlformats.org/drawingml/2006/main" noGrp="1"/>
          </p:cNvSpPr>
          <p:nvPr/>
        </p:nvSpPr>
        <p:spPr>
          <a:xfrm xmlns:a="http://schemas.openxmlformats.org/drawingml/2006/main">
            <a:off x="533400" y="1447800"/>
            <a:ext cx="5238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Ortak müşteri noktası</a:t>
            </a:r>
          </a:p>
        </p:txBody>
      </p:sp>
      <p:sp>
        <p:nvSpPr>
          <p:cNvPr id="5" name="text-4">
            <a:extLst xmlns:a="http://schemas.openxmlformats.org/drawingml/2006/main">
              <a:ext uri="{FF2B5EF4-FFF2-40B4-BE49-F238E27FC236}">
                <a16:creationId xmlns:a16="http://schemas.microsoft.com/office/drawing/2014/main" id="{224278B9-B8B8-4EA6-850C-9DCC73952565}"/>
              </a:ext>
            </a:extLst>
          </p:cNvPr>
          <p:cNvSpPr>
            <a:spLocks xmlns:a="http://schemas.openxmlformats.org/drawingml/2006/main" noGrp="1"/>
          </p:cNvSpPr>
          <p:nvPr/>
        </p:nvSpPr>
        <p:spPr>
          <a:xfrm xmlns:a="http://schemas.openxmlformats.org/drawingml/2006/main">
            <a:off x="533400" y="1895475"/>
            <a:ext cx="5238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Müşteri talebini kaydeden, uygun Goosmart markasına yönlendiren ve süreci takip eden şube.</a:t>
            </a:r>
          </a:p>
        </p:txBody>
      </p:sp>
      <p:sp>
        <p:nvSpPr>
          <p:cNvPr id="6" name="text-5">
            <a:extLst xmlns:a="http://schemas.openxmlformats.org/drawingml/2006/main">
              <a:ext uri="{FF2B5EF4-FFF2-40B4-BE49-F238E27FC236}">
                <a16:creationId xmlns:a16="http://schemas.microsoft.com/office/drawing/2014/main" id="{4D385B32-0F95-491D-983B-5F7D0379C872}"/>
              </a:ext>
            </a:extLst>
          </p:cNvPr>
          <p:cNvSpPr>
            <a:spLocks xmlns:a="http://schemas.openxmlformats.org/drawingml/2006/main" noGrp="1"/>
          </p:cNvSpPr>
          <p:nvPr/>
        </p:nvSpPr>
        <p:spPr>
          <a:xfrm xmlns:a="http://schemas.openxmlformats.org/drawingml/2006/main">
            <a:off x="6286500" y="1447800"/>
            <a:ext cx="5334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Gayrimenkul ve ofis</a:t>
            </a:r>
          </a:p>
        </p:txBody>
      </p:sp>
      <p:sp>
        <p:nvSpPr>
          <p:cNvPr id="7" name="text-6">
            <a:extLst xmlns:a="http://schemas.openxmlformats.org/drawingml/2006/main">
              <a:ext uri="{FF2B5EF4-FFF2-40B4-BE49-F238E27FC236}">
                <a16:creationId xmlns:a16="http://schemas.microsoft.com/office/drawing/2014/main" id="{04D51FCF-A2C7-41A1-BA82-2F6C6BC21183}"/>
              </a:ext>
            </a:extLst>
          </p:cNvPr>
          <p:cNvSpPr>
            <a:spLocks xmlns:a="http://schemas.openxmlformats.org/drawingml/2006/main" noGrp="1"/>
          </p:cNvSpPr>
          <p:nvPr/>
        </p:nvSpPr>
        <p:spPr>
          <a:xfrm xmlns:a="http://schemas.openxmlformats.org/drawingml/2006/main">
            <a:off x="6286500" y="1895475"/>
            <a:ext cx="5334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Goosmart Gayrimenkul, Ofisimgoo ve tadilat talepleri için danışmanlık görüşmeleri.</a:t>
            </a:r>
          </a:p>
        </p:txBody>
      </p:sp>
      <p:sp>
        <p:nvSpPr>
          <p:cNvPr id="8" name="text-7">
            <a:extLst xmlns:a="http://schemas.openxmlformats.org/drawingml/2006/main">
              <a:ext uri="{FF2B5EF4-FFF2-40B4-BE49-F238E27FC236}">
                <a16:creationId xmlns:a16="http://schemas.microsoft.com/office/drawing/2014/main" id="{1353D8C1-EF4E-40CC-96BB-F8D3B1E44FFF}"/>
              </a:ext>
            </a:extLst>
          </p:cNvPr>
          <p:cNvSpPr>
            <a:spLocks xmlns:a="http://schemas.openxmlformats.org/drawingml/2006/main" noGrp="1"/>
          </p:cNvSpPr>
          <p:nvPr/>
        </p:nvSpPr>
        <p:spPr>
          <a:xfrm xmlns:a="http://schemas.openxmlformats.org/drawingml/2006/main">
            <a:off x="533400" y="3190875"/>
            <a:ext cx="5238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Dijital hizmetler</a:t>
            </a:r>
          </a:p>
        </p:txBody>
      </p:sp>
      <p:sp>
        <p:nvSpPr>
          <p:cNvPr id="9" name="text-8">
            <a:extLst xmlns:a="http://schemas.openxmlformats.org/drawingml/2006/main">
              <a:ext uri="{FF2B5EF4-FFF2-40B4-BE49-F238E27FC236}">
                <a16:creationId xmlns:a16="http://schemas.microsoft.com/office/drawing/2014/main" id="{8B3C183C-EB3F-4BB2-9321-D4C9870BB66C}"/>
              </a:ext>
            </a:extLst>
          </p:cNvPr>
          <p:cNvSpPr>
            <a:spLocks xmlns:a="http://schemas.openxmlformats.org/drawingml/2006/main" noGrp="1"/>
          </p:cNvSpPr>
          <p:nvPr/>
        </p:nvSpPr>
        <p:spPr>
          <a:xfrm xmlns:a="http://schemas.openxmlformats.org/drawingml/2006/main">
            <a:off x="533400" y="3638550"/>
            <a:ext cx="5238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Web Studio, Rezervasyon ve Hediye Tak başvuruları için tanıtım ve ihtiyaç belirleme.</a:t>
            </a:r>
          </a:p>
        </p:txBody>
      </p:sp>
      <p:sp>
        <p:nvSpPr>
          <p:cNvPr id="10" name="text-9">
            <a:extLst xmlns:a="http://schemas.openxmlformats.org/drawingml/2006/main">
              <a:ext uri="{FF2B5EF4-FFF2-40B4-BE49-F238E27FC236}">
                <a16:creationId xmlns:a16="http://schemas.microsoft.com/office/drawing/2014/main" id="{66117433-4BEF-4DB5-A835-CEE3BA92DA19}"/>
              </a:ext>
            </a:extLst>
          </p:cNvPr>
          <p:cNvSpPr>
            <a:spLocks xmlns:a="http://schemas.openxmlformats.org/drawingml/2006/main" noGrp="1"/>
          </p:cNvSpPr>
          <p:nvPr/>
        </p:nvSpPr>
        <p:spPr>
          <a:xfrm xmlns:a="http://schemas.openxmlformats.org/drawingml/2006/main">
            <a:off x="6286500" y="3190875"/>
            <a:ext cx="5334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950" b="1">
                <a:solidFill>
                  <a:srgbClr val="222422"/>
                </a:solidFill>
                <a:latin typeface="DejaVu Sans"/>
                <a:ea typeface="DejaVu Sans"/>
                <a:cs typeface="DejaVu Sans"/>
              </a:defRPr>
            </a:defPPr>
            <a:lvl1pPr>
              <a:defRPr sz="1950" b="1">
                <a:solidFill>
                  <a:srgbClr val="222422"/>
                </a:solidFill>
                <a:latin typeface="DejaVu Sans"/>
                <a:ea typeface="DejaVu Sans"/>
                <a:cs typeface="DejaVu Sans"/>
              </a:defRPr>
            </a:lvl1pPr>
            <a:lvl2pPr>
              <a:defRPr sz="1950" b="1">
                <a:solidFill>
                  <a:srgbClr val="222422"/>
                </a:solidFill>
                <a:latin typeface="DejaVu Sans"/>
                <a:ea typeface="DejaVu Sans"/>
                <a:cs typeface="DejaVu Sans"/>
              </a:defRPr>
            </a:lvl2pPr>
            <a:lvl3pPr>
              <a:defRPr sz="1950" b="1">
                <a:solidFill>
                  <a:srgbClr val="222422"/>
                </a:solidFill>
                <a:latin typeface="DejaVu Sans"/>
                <a:ea typeface="DejaVu Sans"/>
                <a:cs typeface="DejaVu Sans"/>
              </a:defRPr>
            </a:lvl3pPr>
            <a:lvl4pPr>
              <a:defRPr sz="1950" b="1">
                <a:solidFill>
                  <a:srgbClr val="222422"/>
                </a:solidFill>
                <a:latin typeface="DejaVu Sans"/>
                <a:ea typeface="DejaVu Sans"/>
                <a:cs typeface="DejaVu Sans"/>
              </a:defRPr>
            </a:lvl4pPr>
            <a:lvl5pPr>
              <a:defRPr sz="1950" b="1">
                <a:solidFill>
                  <a:srgbClr val="222422"/>
                </a:solidFill>
                <a:latin typeface="DejaVu Sans"/>
                <a:ea typeface="DejaVu Sans"/>
                <a:cs typeface="DejaVu Sans"/>
              </a:defRPr>
            </a:lvl5pPr>
            <a:lvl6pPr>
              <a:defRPr sz="1950" b="1">
                <a:solidFill>
                  <a:srgbClr val="222422"/>
                </a:solidFill>
                <a:latin typeface="DejaVu Sans"/>
                <a:ea typeface="DejaVu Sans"/>
                <a:cs typeface="DejaVu Sans"/>
              </a:defRPr>
            </a:lvl6pPr>
            <a:lvl7pPr>
              <a:defRPr sz="1950" b="1">
                <a:solidFill>
                  <a:srgbClr val="222422"/>
                </a:solidFill>
                <a:latin typeface="DejaVu Sans"/>
                <a:ea typeface="DejaVu Sans"/>
                <a:cs typeface="DejaVu Sans"/>
              </a:defRPr>
            </a:lvl7pPr>
            <a:lvl8pPr>
              <a:defRPr sz="1950" b="1">
                <a:solidFill>
                  <a:srgbClr val="222422"/>
                </a:solidFill>
                <a:latin typeface="DejaVu Sans"/>
                <a:ea typeface="DejaVu Sans"/>
                <a:cs typeface="DejaVu Sans"/>
              </a:defRPr>
            </a:lvl8pPr>
            <a:lvl9pPr>
              <a:defRPr sz="1950" b="1">
                <a:solidFill>
                  <a:srgbClr val="222422"/>
                </a:solidFill>
                <a:latin typeface="DejaVu Sans"/>
                <a:ea typeface="DejaVu Sans"/>
                <a:cs typeface="DejaVu Sans"/>
              </a:defRPr>
            </a:lvl9pPr>
          </a:lstStyle>
          <a:p xmlns:a="http://schemas.openxmlformats.org/drawingml/2006/main">
            <a:pPr>
              <a:defRPr sz="1950" b="1">
                <a:solidFill>
                  <a:srgbClr val="222422"/>
                </a:solidFill>
                <a:latin typeface="DejaVu Sans"/>
                <a:ea typeface="DejaVu Sans"/>
                <a:cs typeface="DejaVu Sans"/>
              </a:defRPr>
            </a:pPr>
            <a:r>
              <a:rPr sz="1950" b="1">
                <a:solidFill>
                  <a:srgbClr val="222422"/>
                </a:solidFill>
                <a:latin typeface="DejaVu Sans"/>
                <a:ea typeface="DejaVu Sans"/>
                <a:cs typeface="DejaVu Sans"/>
              </a:rPr>
              <a:t>Marka ve iş ortaklığı</a:t>
            </a:r>
          </a:p>
        </p:txBody>
      </p:sp>
      <p:sp>
        <p:nvSpPr>
          <p:cNvPr id="11" name="text-10">
            <a:extLst xmlns:a="http://schemas.openxmlformats.org/drawingml/2006/main">
              <a:ext uri="{FF2B5EF4-FFF2-40B4-BE49-F238E27FC236}">
                <a16:creationId xmlns:a16="http://schemas.microsoft.com/office/drawing/2014/main" id="{019982E1-5D2E-467B-BBAB-325A30EFB1DE}"/>
              </a:ext>
            </a:extLst>
          </p:cNvPr>
          <p:cNvSpPr>
            <a:spLocks xmlns:a="http://schemas.openxmlformats.org/drawingml/2006/main" noGrp="1"/>
          </p:cNvSpPr>
          <p:nvPr/>
        </p:nvSpPr>
        <p:spPr>
          <a:xfrm xmlns:a="http://schemas.openxmlformats.org/drawingml/2006/main">
            <a:off x="6286500" y="3638550"/>
            <a:ext cx="5334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725" b="0">
                <a:solidFill>
                  <a:srgbClr val="666961"/>
                </a:solidFill>
                <a:latin typeface="DejaVu Sans"/>
                <a:ea typeface="DejaVu Sans"/>
                <a:cs typeface="DejaVu Sans"/>
              </a:defRPr>
            </a:defPPr>
            <a:lvl1pPr>
              <a:defRPr sz="1725" b="0">
                <a:solidFill>
                  <a:srgbClr val="666961"/>
                </a:solidFill>
                <a:latin typeface="DejaVu Sans"/>
                <a:ea typeface="DejaVu Sans"/>
                <a:cs typeface="DejaVu Sans"/>
              </a:defRPr>
            </a:lvl1pPr>
            <a:lvl2pPr>
              <a:defRPr sz="1725" b="0">
                <a:solidFill>
                  <a:srgbClr val="666961"/>
                </a:solidFill>
                <a:latin typeface="DejaVu Sans"/>
                <a:ea typeface="DejaVu Sans"/>
                <a:cs typeface="DejaVu Sans"/>
              </a:defRPr>
            </a:lvl2pPr>
            <a:lvl3pPr>
              <a:defRPr sz="1725" b="0">
                <a:solidFill>
                  <a:srgbClr val="666961"/>
                </a:solidFill>
                <a:latin typeface="DejaVu Sans"/>
                <a:ea typeface="DejaVu Sans"/>
                <a:cs typeface="DejaVu Sans"/>
              </a:defRPr>
            </a:lvl3pPr>
            <a:lvl4pPr>
              <a:defRPr sz="1725" b="0">
                <a:solidFill>
                  <a:srgbClr val="666961"/>
                </a:solidFill>
                <a:latin typeface="DejaVu Sans"/>
                <a:ea typeface="DejaVu Sans"/>
                <a:cs typeface="DejaVu Sans"/>
              </a:defRPr>
            </a:lvl4pPr>
            <a:lvl5pPr>
              <a:defRPr sz="1725" b="0">
                <a:solidFill>
                  <a:srgbClr val="666961"/>
                </a:solidFill>
                <a:latin typeface="DejaVu Sans"/>
                <a:ea typeface="DejaVu Sans"/>
                <a:cs typeface="DejaVu Sans"/>
              </a:defRPr>
            </a:lvl5pPr>
            <a:lvl6pPr>
              <a:defRPr sz="1725" b="0">
                <a:solidFill>
                  <a:srgbClr val="666961"/>
                </a:solidFill>
                <a:latin typeface="DejaVu Sans"/>
                <a:ea typeface="DejaVu Sans"/>
                <a:cs typeface="DejaVu Sans"/>
              </a:defRPr>
            </a:lvl6pPr>
            <a:lvl7pPr>
              <a:defRPr sz="1725" b="0">
                <a:solidFill>
                  <a:srgbClr val="666961"/>
                </a:solidFill>
                <a:latin typeface="DejaVu Sans"/>
                <a:ea typeface="DejaVu Sans"/>
                <a:cs typeface="DejaVu Sans"/>
              </a:defRPr>
            </a:lvl7pPr>
            <a:lvl8pPr>
              <a:defRPr sz="1725" b="0">
                <a:solidFill>
                  <a:srgbClr val="666961"/>
                </a:solidFill>
                <a:latin typeface="DejaVu Sans"/>
                <a:ea typeface="DejaVu Sans"/>
                <a:cs typeface="DejaVu Sans"/>
              </a:defRPr>
            </a:lvl8pPr>
            <a:lvl9pPr>
              <a:defRPr sz="1725" b="0">
                <a:solidFill>
                  <a:srgbClr val="666961"/>
                </a:solidFill>
                <a:latin typeface="DejaVu Sans"/>
                <a:ea typeface="DejaVu Sans"/>
                <a:cs typeface="DejaVu Sans"/>
              </a:defRPr>
            </a:lvl9pPr>
          </a:lstStyle>
          <a:p xmlns:a="http://schemas.openxmlformats.org/drawingml/2006/main">
            <a:pPr>
              <a:defRPr sz="1725" b="0">
                <a:solidFill>
                  <a:srgbClr val="666961"/>
                </a:solidFill>
                <a:latin typeface="DejaVu Sans"/>
                <a:ea typeface="DejaVu Sans"/>
                <a:cs typeface="DejaVu Sans"/>
              </a:defRPr>
            </a:pPr>
            <a:r>
              <a:rPr sz="1725" b="0">
                <a:solidFill>
                  <a:srgbClr val="666961"/>
                </a:solidFill>
                <a:latin typeface="DejaVu Sans"/>
                <a:ea typeface="DejaVu Sans"/>
                <a:cs typeface="DejaVu Sans"/>
              </a:rPr>
              <a:t>OPİLAV, Coffeegoo, Q SPA ve diğer modeller için ön görüşme ve merkez koordinasyonu.</a:t>
            </a:r>
          </a:p>
        </p:txBody>
      </p:sp>
      <p:sp>
        <p:nvSpPr>
          <p:cNvPr id="12" name="text-11">
            <a:extLst xmlns:a="http://schemas.openxmlformats.org/drawingml/2006/main">
              <a:ext uri="{FF2B5EF4-FFF2-40B4-BE49-F238E27FC236}">
                <a16:creationId xmlns:a16="http://schemas.microsoft.com/office/drawing/2014/main" id="{33D1D9E1-5677-45E4-81B2-879D0AC40209}"/>
              </a:ext>
            </a:extLst>
          </p:cNvPr>
          <p:cNvSpPr>
            <a:spLocks xmlns:a="http://schemas.openxmlformats.org/drawingml/2006/main" noGrp="1"/>
          </p:cNvSpPr>
          <p:nvPr/>
        </p:nvSpPr>
        <p:spPr>
          <a:xfrm xmlns:a="http://schemas.openxmlformats.org/drawingml/2006/main">
            <a:off x="533400" y="5400675"/>
            <a:ext cx="1112520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800" b="0">
                <a:solidFill>
                  <a:srgbClr val="666961"/>
                </a:solidFill>
                <a:latin typeface="DejaVu Sans"/>
                <a:ea typeface="DejaVu Sans"/>
                <a:cs typeface="DejaVu Sans"/>
              </a:defRPr>
            </a:defPPr>
            <a:lvl1pPr>
              <a:defRPr sz="1800" b="0">
                <a:solidFill>
                  <a:srgbClr val="666961"/>
                </a:solidFill>
                <a:latin typeface="DejaVu Sans"/>
                <a:ea typeface="DejaVu Sans"/>
                <a:cs typeface="DejaVu Sans"/>
              </a:defRPr>
            </a:lvl1pPr>
            <a:lvl2pPr>
              <a:defRPr sz="1800" b="0">
                <a:solidFill>
                  <a:srgbClr val="666961"/>
                </a:solidFill>
                <a:latin typeface="DejaVu Sans"/>
                <a:ea typeface="DejaVu Sans"/>
                <a:cs typeface="DejaVu Sans"/>
              </a:defRPr>
            </a:lvl2pPr>
            <a:lvl3pPr>
              <a:defRPr sz="1800" b="0">
                <a:solidFill>
                  <a:srgbClr val="666961"/>
                </a:solidFill>
                <a:latin typeface="DejaVu Sans"/>
                <a:ea typeface="DejaVu Sans"/>
                <a:cs typeface="DejaVu Sans"/>
              </a:defRPr>
            </a:lvl3pPr>
            <a:lvl4pPr>
              <a:defRPr sz="1800" b="0">
                <a:solidFill>
                  <a:srgbClr val="666961"/>
                </a:solidFill>
                <a:latin typeface="DejaVu Sans"/>
                <a:ea typeface="DejaVu Sans"/>
                <a:cs typeface="DejaVu Sans"/>
              </a:defRPr>
            </a:lvl4pPr>
            <a:lvl5pPr>
              <a:defRPr sz="1800" b="0">
                <a:solidFill>
                  <a:srgbClr val="666961"/>
                </a:solidFill>
                <a:latin typeface="DejaVu Sans"/>
                <a:ea typeface="DejaVu Sans"/>
                <a:cs typeface="DejaVu Sans"/>
              </a:defRPr>
            </a:lvl5pPr>
            <a:lvl6pPr>
              <a:defRPr sz="1800" b="0">
                <a:solidFill>
                  <a:srgbClr val="666961"/>
                </a:solidFill>
                <a:latin typeface="DejaVu Sans"/>
                <a:ea typeface="DejaVu Sans"/>
                <a:cs typeface="DejaVu Sans"/>
              </a:defRPr>
            </a:lvl6pPr>
            <a:lvl7pPr>
              <a:defRPr sz="1800" b="0">
                <a:solidFill>
                  <a:srgbClr val="666961"/>
                </a:solidFill>
                <a:latin typeface="DejaVu Sans"/>
                <a:ea typeface="DejaVu Sans"/>
                <a:cs typeface="DejaVu Sans"/>
              </a:defRPr>
            </a:lvl7pPr>
            <a:lvl8pPr>
              <a:defRPr sz="1800" b="0">
                <a:solidFill>
                  <a:srgbClr val="666961"/>
                </a:solidFill>
                <a:latin typeface="DejaVu Sans"/>
                <a:ea typeface="DejaVu Sans"/>
                <a:cs typeface="DejaVu Sans"/>
              </a:defRPr>
            </a:lvl8pPr>
            <a:lvl9pPr>
              <a:defRPr sz="1800" b="0">
                <a:solidFill>
                  <a:srgbClr val="666961"/>
                </a:solidFill>
                <a:latin typeface="DejaVu Sans"/>
                <a:ea typeface="DejaVu Sans"/>
                <a:cs typeface="DejaVu Sans"/>
              </a:defRPr>
            </a:lvl9pPr>
          </a:lstStyle>
          <a:p xmlns:a="http://schemas.openxmlformats.org/drawingml/2006/main">
            <a:pPr>
              <a:defRPr sz="1800" b="0">
                <a:solidFill>
                  <a:srgbClr val="666961"/>
                </a:solidFill>
                <a:latin typeface="DejaVu Sans"/>
                <a:ea typeface="DejaVu Sans"/>
                <a:cs typeface="DejaVu Sans"/>
              </a:defRPr>
            </a:pPr>
            <a:r>
              <a:rPr sz="1800" b="0">
                <a:solidFill>
                  <a:srgbClr val="666961"/>
                </a:solidFill>
                <a:latin typeface="DejaVu Sans"/>
                <a:ea typeface="DejaVu Sans"/>
                <a:cs typeface="DejaVu Sans"/>
              </a:rPr>
              <a:t>Hizmet kapsamı, şubenin yetkileri ve ticari koşullar iş ortaklığı sözleşmesinde belirlenir.</a:t>
            </a:r>
          </a:p>
        </p:txBody>
      </p:sp>
    </p:spTree>
    <p:extLst>
      <p:ext uri="{BB962C8B-B14F-4D97-AF65-F5344CB8AC3E}">
        <p14:creationId xmlns:p14="http://schemas.microsoft.com/office/powerpoint/2010/main" val="2112791973"/>
      </p:ext>
    </p:extLst>
  </p:cSld>
</p:sld>
</file>

<file path=ppt/slides/slide9.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D06C0006-9535-455C-9EDF-FDE0AC268D4E}"/>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Kompakt şube alternatifi</a:t>
            </a:r>
          </a:p>
        </p:txBody>
      </p:sp>
      <p:sp>
        <p:nvSpPr>
          <p:cNvPr id="2" name="text-1">
            <a:extLst xmlns:a="http://schemas.openxmlformats.org/drawingml/2006/main">
              <a:ext uri="{FF2B5EF4-FFF2-40B4-BE49-F238E27FC236}">
                <a16:creationId xmlns:a16="http://schemas.microsoft.com/office/drawing/2014/main" id="{E80B626B-C674-4C3D-B90C-FE06A8BF1E91}"/>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01233E96-1E97-423E-9115-4F38E8AA1892}"/>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09</a:t>
            </a:r>
          </a:p>
        </p:txBody>
      </p:sp>
      <p:pic>
        <p:nvPicPr>
          <p:cNvPr id="4" name="">
            <a:extLst xmlns:a="http://schemas.openxmlformats.org/drawingml/2006/main">
              <a:ext uri="{FF2B5EF4-FFF2-40B4-BE49-F238E27FC236}">
                <a16:creationId xmlns:a16="http://schemas.microsoft.com/office/drawing/2014/main" id="{EB0A840B-86E7-4ED8-892D-7FA306EF4593}"/>
              </a:ext>
            </a:extLst>
          </p:cNvPr>
          <p:cNvPicPr>
            <a:picLocks xmlns:a="http://schemas.openxmlformats.org/drawingml/2006/main" noChangeAspect="1"/>
          </p:cNvPicPr>
          <p:nvPr/>
        </p:nvPicPr>
        <p:blipFill>
          <a:blip xmlns:r="http://schemas.openxmlformats.org/officeDocument/2006/relationships" xmlns:a="http://schemas.openxmlformats.org/drawingml/2006/main" r:embed="Rc29ee16f0c5f4ce7"/>
          <a:stretch xmlns:a="http://schemas.openxmlformats.org/drawingml/2006/main"/>
        </p:blipFill>
        <p:spPr>
          <a:xfrm xmlns:a="http://schemas.openxmlformats.org/drawingml/2006/main">
            <a:off x="2381250" y="1200150"/>
            <a:ext cx="7429500" cy="4953000"/>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76D28546-E3D4-4A60-A94C-8709E87FAE18}"/>
              </a:ext>
            </a:extLst>
          </p:cNvPr>
          <p:cNvSpPr>
            <a:spLocks xmlns:a="http://schemas.openxmlformats.org/drawingml/2006/main" noGrp="1"/>
          </p:cNvSpPr>
          <p:nvPr/>
        </p:nvSpPr>
        <p:spPr>
          <a:xfrm xmlns:a="http://schemas.openxmlformats.org/drawingml/2006/main">
            <a:off x="533400" y="6096000"/>
            <a:ext cx="11125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425" b="0">
                <a:solidFill>
                  <a:srgbClr val="666961"/>
                </a:solidFill>
                <a:latin typeface="DejaVu Sans"/>
                <a:ea typeface="DejaVu Sans"/>
                <a:cs typeface="DejaVu Sans"/>
              </a:defRPr>
            </a:defPPr>
            <a:lvl1pPr>
              <a:defRPr sz="1425" b="0">
                <a:solidFill>
                  <a:srgbClr val="666961"/>
                </a:solidFill>
                <a:latin typeface="DejaVu Sans"/>
                <a:ea typeface="DejaVu Sans"/>
                <a:cs typeface="DejaVu Sans"/>
              </a:defRPr>
            </a:lvl1pPr>
            <a:lvl2pPr>
              <a:defRPr sz="1425" b="0">
                <a:solidFill>
                  <a:srgbClr val="666961"/>
                </a:solidFill>
                <a:latin typeface="DejaVu Sans"/>
                <a:ea typeface="DejaVu Sans"/>
                <a:cs typeface="DejaVu Sans"/>
              </a:defRPr>
            </a:lvl2pPr>
            <a:lvl3pPr>
              <a:defRPr sz="1425" b="0">
                <a:solidFill>
                  <a:srgbClr val="666961"/>
                </a:solidFill>
                <a:latin typeface="DejaVu Sans"/>
                <a:ea typeface="DejaVu Sans"/>
                <a:cs typeface="DejaVu Sans"/>
              </a:defRPr>
            </a:lvl3pPr>
            <a:lvl4pPr>
              <a:defRPr sz="1425" b="0">
                <a:solidFill>
                  <a:srgbClr val="666961"/>
                </a:solidFill>
                <a:latin typeface="DejaVu Sans"/>
                <a:ea typeface="DejaVu Sans"/>
                <a:cs typeface="DejaVu Sans"/>
              </a:defRPr>
            </a:lvl4pPr>
            <a:lvl5pPr>
              <a:defRPr sz="1425" b="0">
                <a:solidFill>
                  <a:srgbClr val="666961"/>
                </a:solidFill>
                <a:latin typeface="DejaVu Sans"/>
                <a:ea typeface="DejaVu Sans"/>
                <a:cs typeface="DejaVu Sans"/>
              </a:defRPr>
            </a:lvl5pPr>
            <a:lvl6pPr>
              <a:defRPr sz="1425" b="0">
                <a:solidFill>
                  <a:srgbClr val="666961"/>
                </a:solidFill>
                <a:latin typeface="DejaVu Sans"/>
                <a:ea typeface="DejaVu Sans"/>
                <a:cs typeface="DejaVu Sans"/>
              </a:defRPr>
            </a:lvl6pPr>
            <a:lvl7pPr>
              <a:defRPr sz="1425" b="0">
                <a:solidFill>
                  <a:srgbClr val="666961"/>
                </a:solidFill>
                <a:latin typeface="DejaVu Sans"/>
                <a:ea typeface="DejaVu Sans"/>
                <a:cs typeface="DejaVu Sans"/>
              </a:defRPr>
            </a:lvl7pPr>
            <a:lvl8pPr>
              <a:defRPr sz="1425" b="0">
                <a:solidFill>
                  <a:srgbClr val="666961"/>
                </a:solidFill>
                <a:latin typeface="DejaVu Sans"/>
                <a:ea typeface="DejaVu Sans"/>
                <a:cs typeface="DejaVu Sans"/>
              </a:defRPr>
            </a:lvl8pPr>
            <a:lvl9pPr>
              <a:defRPr sz="1425" b="0">
                <a:solidFill>
                  <a:srgbClr val="666961"/>
                </a:solidFill>
                <a:latin typeface="DejaVu Sans"/>
                <a:ea typeface="DejaVu Sans"/>
                <a:cs typeface="DejaVu Sans"/>
              </a:defRPr>
            </a:lvl9pPr>
          </a:lstStyle>
          <a:p xmlns:a="http://schemas.openxmlformats.org/drawingml/2006/main">
            <a:pPr>
              <a:defRPr sz="1425" b="0">
                <a:solidFill>
                  <a:srgbClr val="666961"/>
                </a:solidFill>
                <a:latin typeface="DejaVu Sans"/>
                <a:ea typeface="DejaVu Sans"/>
                <a:cs typeface="DejaVu Sans"/>
              </a:defRPr>
            </a:pPr>
            <a:r>
              <a:rPr sz="1425" b="0">
                <a:solidFill>
                  <a:srgbClr val="666961"/>
                </a:solidFill>
                <a:latin typeface="DejaVu Sans"/>
                <a:ea typeface="DejaVu Sans"/>
                <a:cs typeface="DejaVu Sans"/>
              </a:rPr>
              <a:t>100–120 m² için ön tasarım önerisi</a:t>
            </a:r>
          </a:p>
        </p:txBody>
      </p:sp>
    </p:spTree>
    <p:extLst>
      <p:ext uri="{BB962C8B-B14F-4D97-AF65-F5344CB8AC3E}">
        <p14:creationId xmlns:p14="http://schemas.microsoft.com/office/powerpoint/2010/main" val="430068519"/>
      </p:ext>
    </p:extLst>
  </p:cSld>
</p:sld>
</file>

<file path=ppt/slides/slide10.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AC172C09-77C7-4094-994A-D17C43389665}"/>
              </a:ext>
            </a:extLst>
          </p:cNvPr>
          <p:cNvSpPr>
            <a:spLocks xmlns:a="http://schemas.openxmlformats.org/drawingml/2006/main" noGrp="1"/>
          </p:cNvSpPr>
          <p:nvPr/>
        </p:nvSpPr>
        <p:spPr>
          <a:xfrm xmlns:a="http://schemas.openxmlformats.org/drawingml/2006/main">
            <a:off x="533400" y="38100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3150" b="1">
                <a:solidFill>
                  <a:srgbClr val="222422"/>
                </a:solidFill>
                <a:latin typeface="DejaVu Sans"/>
                <a:ea typeface="DejaVu Sans"/>
                <a:cs typeface="DejaVu Sans"/>
              </a:defRPr>
            </a:defPPr>
            <a:lvl1pPr>
              <a:defRPr sz="3150" b="1">
                <a:solidFill>
                  <a:srgbClr val="222422"/>
                </a:solidFill>
                <a:latin typeface="DejaVu Sans"/>
                <a:ea typeface="DejaVu Sans"/>
                <a:cs typeface="DejaVu Sans"/>
              </a:defRPr>
            </a:lvl1pPr>
            <a:lvl2pPr>
              <a:defRPr sz="3150" b="1">
                <a:solidFill>
                  <a:srgbClr val="222422"/>
                </a:solidFill>
                <a:latin typeface="DejaVu Sans"/>
                <a:ea typeface="DejaVu Sans"/>
                <a:cs typeface="DejaVu Sans"/>
              </a:defRPr>
            </a:lvl2pPr>
            <a:lvl3pPr>
              <a:defRPr sz="3150" b="1">
                <a:solidFill>
                  <a:srgbClr val="222422"/>
                </a:solidFill>
                <a:latin typeface="DejaVu Sans"/>
                <a:ea typeface="DejaVu Sans"/>
                <a:cs typeface="DejaVu Sans"/>
              </a:defRPr>
            </a:lvl3pPr>
            <a:lvl4pPr>
              <a:defRPr sz="3150" b="1">
                <a:solidFill>
                  <a:srgbClr val="222422"/>
                </a:solidFill>
                <a:latin typeface="DejaVu Sans"/>
                <a:ea typeface="DejaVu Sans"/>
                <a:cs typeface="DejaVu Sans"/>
              </a:defRPr>
            </a:lvl4pPr>
            <a:lvl5pPr>
              <a:defRPr sz="3150" b="1">
                <a:solidFill>
                  <a:srgbClr val="222422"/>
                </a:solidFill>
                <a:latin typeface="DejaVu Sans"/>
                <a:ea typeface="DejaVu Sans"/>
                <a:cs typeface="DejaVu Sans"/>
              </a:defRPr>
            </a:lvl5pPr>
            <a:lvl6pPr>
              <a:defRPr sz="3150" b="1">
                <a:solidFill>
                  <a:srgbClr val="222422"/>
                </a:solidFill>
                <a:latin typeface="DejaVu Sans"/>
                <a:ea typeface="DejaVu Sans"/>
                <a:cs typeface="DejaVu Sans"/>
              </a:defRPr>
            </a:lvl6pPr>
            <a:lvl7pPr>
              <a:defRPr sz="3150" b="1">
                <a:solidFill>
                  <a:srgbClr val="222422"/>
                </a:solidFill>
                <a:latin typeface="DejaVu Sans"/>
                <a:ea typeface="DejaVu Sans"/>
                <a:cs typeface="DejaVu Sans"/>
              </a:defRPr>
            </a:lvl7pPr>
            <a:lvl8pPr>
              <a:defRPr sz="3150" b="1">
                <a:solidFill>
                  <a:srgbClr val="222422"/>
                </a:solidFill>
                <a:latin typeface="DejaVu Sans"/>
                <a:ea typeface="DejaVu Sans"/>
                <a:cs typeface="DejaVu Sans"/>
              </a:defRPr>
            </a:lvl8pPr>
            <a:lvl9pPr>
              <a:defRPr sz="3150" b="1">
                <a:solidFill>
                  <a:srgbClr val="222422"/>
                </a:solidFill>
                <a:latin typeface="DejaVu Sans"/>
                <a:ea typeface="DejaVu Sans"/>
                <a:cs typeface="DejaVu Sans"/>
              </a:defRPr>
            </a:lvl9pPr>
          </a:lstStyle>
          <a:p xmlns:a="http://schemas.openxmlformats.org/drawingml/2006/main">
            <a:pPr>
              <a:defRPr sz="3150" b="1">
                <a:solidFill>
                  <a:srgbClr val="222422"/>
                </a:solidFill>
                <a:latin typeface="DejaVu Sans"/>
                <a:ea typeface="DejaVu Sans"/>
                <a:cs typeface="DejaVu Sans"/>
              </a:defRPr>
            </a:pPr>
            <a:r>
              <a:rPr sz="3150" b="1">
                <a:solidFill>
                  <a:srgbClr val="222422"/>
                </a:solidFill>
                <a:latin typeface="DejaVu Sans"/>
                <a:ea typeface="DejaVu Sans"/>
                <a:cs typeface="DejaVu Sans"/>
              </a:rPr>
              <a:t>Prestij şube alternatifi</a:t>
            </a:r>
          </a:p>
        </p:txBody>
      </p:sp>
      <p:sp>
        <p:nvSpPr>
          <p:cNvPr id="2" name="text-1">
            <a:extLst xmlns:a="http://schemas.openxmlformats.org/drawingml/2006/main">
              <a:ext uri="{FF2B5EF4-FFF2-40B4-BE49-F238E27FC236}">
                <a16:creationId xmlns:a16="http://schemas.microsoft.com/office/drawing/2014/main" id="{3432A0A7-6DFE-44E0-8F8D-D08E696DF1E8}"/>
              </a:ext>
            </a:extLst>
          </p:cNvPr>
          <p:cNvSpPr>
            <a:spLocks xmlns:a="http://schemas.openxmlformats.org/drawingml/2006/main" noGrp="1"/>
          </p:cNvSpPr>
          <p:nvPr/>
        </p:nvSpPr>
        <p:spPr>
          <a:xfrm xmlns:a="http://schemas.openxmlformats.org/drawingml/2006/main">
            <a:off x="533400" y="6467475"/>
            <a:ext cx="857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GOOSMART  /  ŞUBE KONSEPTİ</a:t>
            </a:r>
          </a:p>
        </p:txBody>
      </p:sp>
      <p:sp>
        <p:nvSpPr>
          <p:cNvPr id="3" name="text-2">
            <a:extLst xmlns:a="http://schemas.openxmlformats.org/drawingml/2006/main">
              <a:ext uri="{FF2B5EF4-FFF2-40B4-BE49-F238E27FC236}">
                <a16:creationId xmlns:a16="http://schemas.microsoft.com/office/drawing/2014/main" id="{9FA90FF2-FE27-41C6-851D-B7F3659D0499}"/>
              </a:ext>
            </a:extLst>
          </p:cNvPr>
          <p:cNvSpPr>
            <a:spLocks xmlns:a="http://schemas.openxmlformats.org/drawingml/2006/main" noGrp="1"/>
          </p:cNvSpPr>
          <p:nvPr/>
        </p:nvSpPr>
        <p:spPr>
          <a:xfrm xmlns:a="http://schemas.openxmlformats.org/drawingml/2006/main">
            <a:off x="11144250" y="6467475"/>
            <a:ext cx="5238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975" b="0">
                <a:solidFill>
                  <a:srgbClr val="666961"/>
                </a:solidFill>
                <a:latin typeface="DejaVu Sans"/>
                <a:ea typeface="DejaVu Sans"/>
                <a:cs typeface="DejaVu Sans"/>
              </a:defRPr>
            </a:defPPr>
            <a:lvl1pPr>
              <a:defRPr sz="975" b="0">
                <a:solidFill>
                  <a:srgbClr val="666961"/>
                </a:solidFill>
                <a:latin typeface="DejaVu Sans"/>
                <a:ea typeface="DejaVu Sans"/>
                <a:cs typeface="DejaVu Sans"/>
              </a:defRPr>
            </a:lvl1pPr>
            <a:lvl2pPr>
              <a:defRPr sz="975" b="0">
                <a:solidFill>
                  <a:srgbClr val="666961"/>
                </a:solidFill>
                <a:latin typeface="DejaVu Sans"/>
                <a:ea typeface="DejaVu Sans"/>
                <a:cs typeface="DejaVu Sans"/>
              </a:defRPr>
            </a:lvl2pPr>
            <a:lvl3pPr>
              <a:defRPr sz="975" b="0">
                <a:solidFill>
                  <a:srgbClr val="666961"/>
                </a:solidFill>
                <a:latin typeface="DejaVu Sans"/>
                <a:ea typeface="DejaVu Sans"/>
                <a:cs typeface="DejaVu Sans"/>
              </a:defRPr>
            </a:lvl3pPr>
            <a:lvl4pPr>
              <a:defRPr sz="975" b="0">
                <a:solidFill>
                  <a:srgbClr val="666961"/>
                </a:solidFill>
                <a:latin typeface="DejaVu Sans"/>
                <a:ea typeface="DejaVu Sans"/>
                <a:cs typeface="DejaVu Sans"/>
              </a:defRPr>
            </a:lvl4pPr>
            <a:lvl5pPr>
              <a:defRPr sz="975" b="0">
                <a:solidFill>
                  <a:srgbClr val="666961"/>
                </a:solidFill>
                <a:latin typeface="DejaVu Sans"/>
                <a:ea typeface="DejaVu Sans"/>
                <a:cs typeface="DejaVu Sans"/>
              </a:defRPr>
            </a:lvl5pPr>
            <a:lvl6pPr>
              <a:defRPr sz="975" b="0">
                <a:solidFill>
                  <a:srgbClr val="666961"/>
                </a:solidFill>
                <a:latin typeface="DejaVu Sans"/>
                <a:ea typeface="DejaVu Sans"/>
                <a:cs typeface="DejaVu Sans"/>
              </a:defRPr>
            </a:lvl6pPr>
            <a:lvl7pPr>
              <a:defRPr sz="975" b="0">
                <a:solidFill>
                  <a:srgbClr val="666961"/>
                </a:solidFill>
                <a:latin typeface="DejaVu Sans"/>
                <a:ea typeface="DejaVu Sans"/>
                <a:cs typeface="DejaVu Sans"/>
              </a:defRPr>
            </a:lvl7pPr>
            <a:lvl8pPr>
              <a:defRPr sz="975" b="0">
                <a:solidFill>
                  <a:srgbClr val="666961"/>
                </a:solidFill>
                <a:latin typeface="DejaVu Sans"/>
                <a:ea typeface="DejaVu Sans"/>
                <a:cs typeface="DejaVu Sans"/>
              </a:defRPr>
            </a:lvl8pPr>
            <a:lvl9pPr>
              <a:defRPr sz="975" b="0">
                <a:solidFill>
                  <a:srgbClr val="666961"/>
                </a:solidFill>
                <a:latin typeface="DejaVu Sans"/>
                <a:ea typeface="DejaVu Sans"/>
                <a:cs typeface="DejaVu Sans"/>
              </a:defRPr>
            </a:lvl9pPr>
          </a:lstStyle>
          <a:p xmlns:a="http://schemas.openxmlformats.org/drawingml/2006/main">
            <a:pPr>
              <a:defRPr sz="975" b="0">
                <a:solidFill>
                  <a:srgbClr val="666961"/>
                </a:solidFill>
                <a:latin typeface="DejaVu Sans"/>
                <a:ea typeface="DejaVu Sans"/>
                <a:cs typeface="DejaVu Sans"/>
              </a:defRPr>
            </a:pPr>
            <a:r>
              <a:rPr sz="975" b="0">
                <a:solidFill>
                  <a:srgbClr val="666961"/>
                </a:solidFill>
                <a:latin typeface="DejaVu Sans"/>
                <a:ea typeface="DejaVu Sans"/>
                <a:cs typeface="DejaVu Sans"/>
              </a:rPr>
              <a:t>10</a:t>
            </a:r>
          </a:p>
        </p:txBody>
      </p:sp>
      <p:pic>
        <p:nvPicPr>
          <p:cNvPr id="4" name="">
            <a:extLst xmlns:a="http://schemas.openxmlformats.org/drawingml/2006/main">
              <a:ext uri="{FF2B5EF4-FFF2-40B4-BE49-F238E27FC236}">
                <a16:creationId xmlns:a16="http://schemas.microsoft.com/office/drawing/2014/main" id="{27A01810-7B1D-4C17-8C73-6C8F284E9821}"/>
              </a:ext>
            </a:extLst>
          </p:cNvPr>
          <p:cNvPicPr>
            <a:picLocks xmlns:a="http://schemas.openxmlformats.org/drawingml/2006/main" noChangeAspect="1"/>
          </p:cNvPicPr>
          <p:nvPr/>
        </p:nvPicPr>
        <p:blipFill>
          <a:blip xmlns:r="http://schemas.openxmlformats.org/officeDocument/2006/relationships" xmlns:a="http://schemas.openxmlformats.org/drawingml/2006/main" r:embed="R8adc5f067aa44d67"/>
          <a:stretch xmlns:a="http://schemas.openxmlformats.org/drawingml/2006/main"/>
        </p:blipFill>
        <p:spPr>
          <a:xfrm xmlns:a="http://schemas.openxmlformats.org/drawingml/2006/main">
            <a:off x="2381250" y="1200150"/>
            <a:ext cx="7429500" cy="4953000"/>
          </a:xfrm>
          <a:prstGeom xmlns:a="http://schemas.openxmlformats.org/drawingml/2006/main" prst="rect">
            <a:avLst/>
          </a:prstGeom>
        </p:spPr>
      </p:pic>
      <p:sp>
        <p:nvSpPr>
          <p:cNvPr id="5" name="text-3">
            <a:extLst xmlns:a="http://schemas.openxmlformats.org/drawingml/2006/main">
              <a:ext uri="{FF2B5EF4-FFF2-40B4-BE49-F238E27FC236}">
                <a16:creationId xmlns:a16="http://schemas.microsoft.com/office/drawing/2014/main" id="{9CF7200B-E6D0-46DF-BBE4-BE9DC4B1B8D7}"/>
              </a:ext>
            </a:extLst>
          </p:cNvPr>
          <p:cNvSpPr>
            <a:spLocks xmlns:a="http://schemas.openxmlformats.org/drawingml/2006/main" noGrp="1"/>
          </p:cNvSpPr>
          <p:nvPr/>
        </p:nvSpPr>
        <p:spPr>
          <a:xfrm xmlns:a="http://schemas.openxmlformats.org/drawingml/2006/main">
            <a:off x="533400" y="6096000"/>
            <a:ext cx="11125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oAutofit/>
          </a:bodyPr>
          <a:lstStyle xmlns:a="http://schemas.openxmlformats.org/drawingml/2006/main">
            <a:defPPr>
              <a:defRPr sz="1425" b="0">
                <a:solidFill>
                  <a:srgbClr val="666961"/>
                </a:solidFill>
                <a:latin typeface="DejaVu Sans"/>
                <a:ea typeface="DejaVu Sans"/>
                <a:cs typeface="DejaVu Sans"/>
              </a:defRPr>
            </a:defPPr>
            <a:lvl1pPr>
              <a:defRPr sz="1425" b="0">
                <a:solidFill>
                  <a:srgbClr val="666961"/>
                </a:solidFill>
                <a:latin typeface="DejaVu Sans"/>
                <a:ea typeface="DejaVu Sans"/>
                <a:cs typeface="DejaVu Sans"/>
              </a:defRPr>
            </a:lvl1pPr>
            <a:lvl2pPr>
              <a:defRPr sz="1425" b="0">
                <a:solidFill>
                  <a:srgbClr val="666961"/>
                </a:solidFill>
                <a:latin typeface="DejaVu Sans"/>
                <a:ea typeface="DejaVu Sans"/>
                <a:cs typeface="DejaVu Sans"/>
              </a:defRPr>
            </a:lvl2pPr>
            <a:lvl3pPr>
              <a:defRPr sz="1425" b="0">
                <a:solidFill>
                  <a:srgbClr val="666961"/>
                </a:solidFill>
                <a:latin typeface="DejaVu Sans"/>
                <a:ea typeface="DejaVu Sans"/>
                <a:cs typeface="DejaVu Sans"/>
              </a:defRPr>
            </a:lvl3pPr>
            <a:lvl4pPr>
              <a:defRPr sz="1425" b="0">
                <a:solidFill>
                  <a:srgbClr val="666961"/>
                </a:solidFill>
                <a:latin typeface="DejaVu Sans"/>
                <a:ea typeface="DejaVu Sans"/>
                <a:cs typeface="DejaVu Sans"/>
              </a:defRPr>
            </a:lvl4pPr>
            <a:lvl5pPr>
              <a:defRPr sz="1425" b="0">
                <a:solidFill>
                  <a:srgbClr val="666961"/>
                </a:solidFill>
                <a:latin typeface="DejaVu Sans"/>
                <a:ea typeface="DejaVu Sans"/>
                <a:cs typeface="DejaVu Sans"/>
              </a:defRPr>
            </a:lvl5pPr>
            <a:lvl6pPr>
              <a:defRPr sz="1425" b="0">
                <a:solidFill>
                  <a:srgbClr val="666961"/>
                </a:solidFill>
                <a:latin typeface="DejaVu Sans"/>
                <a:ea typeface="DejaVu Sans"/>
                <a:cs typeface="DejaVu Sans"/>
              </a:defRPr>
            </a:lvl6pPr>
            <a:lvl7pPr>
              <a:defRPr sz="1425" b="0">
                <a:solidFill>
                  <a:srgbClr val="666961"/>
                </a:solidFill>
                <a:latin typeface="DejaVu Sans"/>
                <a:ea typeface="DejaVu Sans"/>
                <a:cs typeface="DejaVu Sans"/>
              </a:defRPr>
            </a:lvl7pPr>
            <a:lvl8pPr>
              <a:defRPr sz="1425" b="0">
                <a:solidFill>
                  <a:srgbClr val="666961"/>
                </a:solidFill>
                <a:latin typeface="DejaVu Sans"/>
                <a:ea typeface="DejaVu Sans"/>
                <a:cs typeface="DejaVu Sans"/>
              </a:defRPr>
            </a:lvl8pPr>
            <a:lvl9pPr>
              <a:defRPr sz="1425" b="0">
                <a:solidFill>
                  <a:srgbClr val="666961"/>
                </a:solidFill>
                <a:latin typeface="DejaVu Sans"/>
                <a:ea typeface="DejaVu Sans"/>
                <a:cs typeface="DejaVu Sans"/>
              </a:defRPr>
            </a:lvl9pPr>
          </a:lstStyle>
          <a:p xmlns:a="http://schemas.openxmlformats.org/drawingml/2006/main">
            <a:pPr>
              <a:defRPr sz="1425" b="0">
                <a:solidFill>
                  <a:srgbClr val="666961"/>
                </a:solidFill>
                <a:latin typeface="DejaVu Sans"/>
                <a:ea typeface="DejaVu Sans"/>
                <a:cs typeface="DejaVu Sans"/>
              </a:defRPr>
            </a:pPr>
            <a:r>
              <a:rPr sz="1425" b="0">
                <a:solidFill>
                  <a:srgbClr val="666961"/>
                </a:solidFill>
                <a:latin typeface="DejaVu Sans"/>
                <a:ea typeface="DejaVu Sans"/>
                <a:cs typeface="DejaVu Sans"/>
              </a:rPr>
              <a:t>240–280 m² için ön tasarım önerisi</a:t>
            </a:r>
          </a:p>
        </p:txBody>
      </p:sp>
    </p:spTree>
    <p:extLst>
      <p:ext uri="{BB962C8B-B14F-4D97-AF65-F5344CB8AC3E}">
        <p14:creationId xmlns:p14="http://schemas.microsoft.com/office/powerpoint/2010/main" val="19501504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2026-10-17T07:28:12.4470000Z</dcterms:created>
  <dcterms:modified xsi:type="dcterms:W3CDTF">2026-10-17T07:28:12.4480000Z</dcterms:modified>
</coreProperties>
</file>